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21"/>
  </p:handoutMasterIdLst>
  <p:sldIdLst>
    <p:sldId id="256" r:id="rId2"/>
    <p:sldId id="257" r:id="rId3"/>
    <p:sldId id="262" r:id="rId4"/>
    <p:sldId id="261" r:id="rId5"/>
    <p:sldId id="269" r:id="rId6"/>
    <p:sldId id="270" r:id="rId7"/>
    <p:sldId id="271" r:id="rId8"/>
    <p:sldId id="272" r:id="rId9"/>
    <p:sldId id="263" r:id="rId10"/>
    <p:sldId id="258" r:id="rId11"/>
    <p:sldId id="259" r:id="rId12"/>
    <p:sldId id="265" r:id="rId13"/>
    <p:sldId id="267" r:id="rId14"/>
    <p:sldId id="260" r:id="rId15"/>
    <p:sldId id="264" r:id="rId16"/>
    <p:sldId id="273" r:id="rId17"/>
    <p:sldId id="266" r:id="rId18"/>
    <p:sldId id="268" r:id="rId19"/>
    <p:sldId id="276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C63E2-AED1-4FE7-80F7-86ECE8246736}" type="datetimeFigureOut">
              <a:rPr lang="en-CA" smtClean="0"/>
              <a:t>2014-11-19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DF705-E5FE-4E16-AB83-88E52E4DDE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275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FB09-E969-4D9C-8343-2C84D980976F}" type="datetimeFigureOut">
              <a:rPr lang="en-CA" smtClean="0"/>
              <a:t>2014-11-19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87BF6F-9E3D-4CA0-B937-76C34E6917F2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FB09-E969-4D9C-8343-2C84D980976F}" type="datetimeFigureOut">
              <a:rPr lang="en-CA" smtClean="0"/>
              <a:t>2014-11-19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BF6F-9E3D-4CA0-B937-76C34E6917F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FB09-E969-4D9C-8343-2C84D980976F}" type="datetimeFigureOut">
              <a:rPr lang="en-CA" smtClean="0"/>
              <a:t>2014-11-19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BF6F-9E3D-4CA0-B937-76C34E6917F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63FB09-E969-4D9C-8343-2C84D980976F}" type="datetimeFigureOut">
              <a:rPr lang="en-CA" smtClean="0"/>
              <a:t>2014-11-19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E87BF6F-9E3D-4CA0-B937-76C34E6917F2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FB09-E969-4D9C-8343-2C84D980976F}" type="datetimeFigureOut">
              <a:rPr lang="en-CA" smtClean="0"/>
              <a:t>2014-11-19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BF6F-9E3D-4CA0-B937-76C34E6917F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FB09-E969-4D9C-8343-2C84D980976F}" type="datetimeFigureOut">
              <a:rPr lang="en-CA" smtClean="0"/>
              <a:t>2014-11-19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BF6F-9E3D-4CA0-B937-76C34E6917F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BF6F-9E3D-4CA0-B937-76C34E6917F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FB09-E969-4D9C-8343-2C84D980976F}" type="datetimeFigureOut">
              <a:rPr lang="en-CA" smtClean="0"/>
              <a:t>2014-11-19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FB09-E969-4D9C-8343-2C84D980976F}" type="datetimeFigureOut">
              <a:rPr lang="en-CA" smtClean="0"/>
              <a:t>2014-11-19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BF6F-9E3D-4CA0-B937-76C34E6917F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FB09-E969-4D9C-8343-2C84D980976F}" type="datetimeFigureOut">
              <a:rPr lang="en-CA" smtClean="0"/>
              <a:t>2014-11-19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BF6F-9E3D-4CA0-B937-76C34E6917F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63FB09-E969-4D9C-8343-2C84D980976F}" type="datetimeFigureOut">
              <a:rPr lang="en-CA" smtClean="0"/>
              <a:t>2014-11-19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87BF6F-9E3D-4CA0-B937-76C34E6917F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FB09-E969-4D9C-8343-2C84D980976F}" type="datetimeFigureOut">
              <a:rPr lang="en-CA" smtClean="0"/>
              <a:t>2014-11-19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87BF6F-9E3D-4CA0-B937-76C34E6917F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63FB09-E969-4D9C-8343-2C84D980976F}" type="datetimeFigureOut">
              <a:rPr lang="en-CA" smtClean="0"/>
              <a:t>2014-11-19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E87BF6F-9E3D-4CA0-B937-76C34E6917F2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 presentation by </a:t>
            </a:r>
            <a:r>
              <a:rPr lang="en-CA" dirty="0" err="1" smtClean="0"/>
              <a:t>Sinthia</a:t>
            </a:r>
            <a:r>
              <a:rPr lang="en-CA" dirty="0" smtClean="0"/>
              <a:t> </a:t>
            </a:r>
            <a:r>
              <a:rPr lang="en-CA" dirty="0" err="1" smtClean="0"/>
              <a:t>Cousineau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Art Therapy &amp; </a:t>
            </a:r>
            <a:r>
              <a:rPr lang="en-CA" dirty="0" smtClean="0"/>
              <a:t>Leukemia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03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Art…..my pain</a:t>
            </a:r>
            <a:endParaRPr lang="en-CA" dirty="0"/>
          </a:p>
        </p:txBody>
      </p:sp>
      <p:pic>
        <p:nvPicPr>
          <p:cNvPr id="1026" name="Picture 2" descr="C:\Users\Admin\Desktop\1393760_10151785739792108_20847550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488832" cy="47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1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Grief ….anxiety….worry</a:t>
            </a:r>
            <a:endParaRPr lang="en-CA" dirty="0"/>
          </a:p>
        </p:txBody>
      </p:sp>
      <p:pic>
        <p:nvPicPr>
          <p:cNvPr id="2050" name="Picture 2" descr="C:\Users\Admin\Desktop\1010625_10152018933147108_71897148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5716"/>
            <a:ext cx="5695951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7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Freedom from Death</a:t>
            </a:r>
            <a:endParaRPr lang="en-CA" dirty="0"/>
          </a:p>
        </p:txBody>
      </p:sp>
      <p:pic>
        <p:nvPicPr>
          <p:cNvPr id="2050" name="Picture 2" descr="C:\Users\Admin\Desktop\1658295_10152018659212108_1168884471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93498"/>
            <a:ext cx="6720292" cy="43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977872_10151549496042108_54219544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53986" cy="519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6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Comforting Death</a:t>
            </a:r>
            <a:endParaRPr lang="en-CA" dirty="0"/>
          </a:p>
        </p:txBody>
      </p:sp>
      <p:pic>
        <p:nvPicPr>
          <p:cNvPr id="3074" name="Picture 2" descr="C:\Users\Admin\Desktop\1010389_10152019228242108_14789367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9340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1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Skulls</a:t>
            </a:r>
            <a:endParaRPr lang="en-CA" dirty="0"/>
          </a:p>
        </p:txBody>
      </p:sp>
      <p:pic>
        <p:nvPicPr>
          <p:cNvPr id="1026" name="Picture 2" descr="C:\Users\Admin\Desktop\1511537_10152116682107108_99618830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873941" cy="49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522966_10152116764337108_1188081899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4526"/>
            <a:ext cx="4248472" cy="348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4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Tears or Sadness</a:t>
            </a:r>
            <a:endParaRPr lang="en-CA" dirty="0"/>
          </a:p>
        </p:txBody>
      </p:sp>
      <p:pic>
        <p:nvPicPr>
          <p:cNvPr id="6146" name="Picture 2" descr="C:\Users\Admin\Desktop\1463132_10151871074082108_65700444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055759" cy="487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9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800103_10152116349852108_245264873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082916" cy="47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87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236655_10151747542362108_85881312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1964"/>
            <a:ext cx="4835080" cy="58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528185_10151746562002108_6649274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1964"/>
            <a:ext cx="4405052" cy="587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26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476672"/>
            <a:ext cx="5195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dirty="0"/>
              <a:t>Thanks for Listening</a:t>
            </a:r>
          </a:p>
        </p:txBody>
      </p:sp>
      <p:pic>
        <p:nvPicPr>
          <p:cNvPr id="3" name="Picture 2" descr="C:\Users\Admin\Desktop\10563080_10152329068487108_23142602580682655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11833"/>
            <a:ext cx="3024336" cy="516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3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A personal story: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-Chronic </a:t>
            </a:r>
            <a:r>
              <a:rPr lang="en-CA" dirty="0"/>
              <a:t>myeloid </a:t>
            </a:r>
            <a:r>
              <a:rPr lang="en-CA" dirty="0" smtClean="0"/>
              <a:t>leukemia:</a:t>
            </a:r>
          </a:p>
          <a:p>
            <a:r>
              <a:rPr lang="en-CA" dirty="0" smtClean="0"/>
              <a:t>“cancer of the white blood cells”</a:t>
            </a:r>
          </a:p>
          <a:p>
            <a:r>
              <a:rPr lang="en-CA" dirty="0" smtClean="0"/>
              <a:t>Characterized by unregulated growth of predominantly myeloid cells in the bone marrow.</a:t>
            </a:r>
          </a:p>
          <a:p>
            <a:r>
              <a:rPr lang="en-CA" dirty="0" smtClean="0"/>
              <a:t>Hence, too many white blood cells.</a:t>
            </a:r>
            <a:endParaRPr lang="en-CA" dirty="0" smtClean="0"/>
          </a:p>
          <a:p>
            <a:r>
              <a:rPr lang="en-CA" dirty="0" smtClean="0"/>
              <a:t>Affects 14% of leukemia patients</a:t>
            </a:r>
          </a:p>
          <a:p>
            <a:r>
              <a:rPr lang="en-CA" dirty="0" smtClean="0"/>
              <a:t>More common in males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did I choose </a:t>
            </a:r>
            <a:r>
              <a:rPr lang="en-CA" dirty="0"/>
              <a:t>this topic?</a:t>
            </a:r>
          </a:p>
        </p:txBody>
      </p:sp>
    </p:spTree>
    <p:extLst>
      <p:ext uri="{BB962C8B-B14F-4D97-AF65-F5344CB8AC3E}">
        <p14:creationId xmlns:p14="http://schemas.microsoft.com/office/powerpoint/2010/main" val="19615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It is important to consider the patients symptoms when conducting art therapy activities.</a:t>
            </a:r>
          </a:p>
          <a:p>
            <a:pPr marL="0" indent="0">
              <a:buNone/>
            </a:pPr>
            <a:r>
              <a:rPr lang="en-CA" dirty="0" smtClean="0"/>
              <a:t>Symptoms can include</a:t>
            </a:r>
            <a:r>
              <a:rPr lang="en-CA" dirty="0" smtClean="0"/>
              <a:t>:</a:t>
            </a:r>
          </a:p>
          <a:p>
            <a:r>
              <a:rPr lang="en-CA" dirty="0" smtClean="0"/>
              <a:t>-pain</a:t>
            </a:r>
          </a:p>
          <a:p>
            <a:r>
              <a:rPr lang="en-CA" dirty="0" smtClean="0"/>
              <a:t>-fatigue</a:t>
            </a:r>
          </a:p>
          <a:p>
            <a:r>
              <a:rPr lang="en-CA" dirty="0" smtClean="0"/>
              <a:t>-breathlessness</a:t>
            </a:r>
          </a:p>
          <a:p>
            <a:r>
              <a:rPr lang="en-CA" dirty="0" smtClean="0"/>
              <a:t>-insomnia</a:t>
            </a:r>
          </a:p>
          <a:p>
            <a:r>
              <a:rPr lang="en-CA" dirty="0" smtClean="0"/>
              <a:t>-lack of appetite</a:t>
            </a:r>
          </a:p>
          <a:p>
            <a:r>
              <a:rPr lang="en-CA" dirty="0" smtClean="0"/>
              <a:t>-anxiety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Common Symptoms of Cancer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59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Can reduce cancer symptoms</a:t>
            </a:r>
          </a:p>
          <a:p>
            <a:pPr marL="0" indent="0">
              <a:buNone/>
            </a:pPr>
            <a:r>
              <a:rPr lang="en-CA" dirty="0" smtClean="0"/>
              <a:t>Art therapy is considered a complementary therapy, which controls a patient’s symptoms and improves their overall well-being. 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Art Therapy can:</a:t>
            </a:r>
          </a:p>
          <a:p>
            <a:r>
              <a:rPr lang="en-CA" dirty="0" smtClean="0"/>
              <a:t>-help patients by reinforcing positive coping behaviour</a:t>
            </a:r>
          </a:p>
          <a:p>
            <a:r>
              <a:rPr lang="en-CA" dirty="0" smtClean="0"/>
              <a:t>-increase their self-esteem </a:t>
            </a:r>
          </a:p>
          <a:p>
            <a:r>
              <a:rPr lang="en-CA" dirty="0" smtClean="0"/>
              <a:t>-increased a sense of control.</a:t>
            </a:r>
          </a:p>
          <a:p>
            <a:r>
              <a:rPr lang="en-CA" dirty="0" smtClean="0"/>
              <a:t>-Strengthen self-identity</a:t>
            </a:r>
          </a:p>
          <a:p>
            <a:r>
              <a:rPr lang="en-CA" dirty="0" smtClean="0"/>
              <a:t>-promote spiritual and emotional well-being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How Art Therapy can Help Cancer Patients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-decrease anxiety </a:t>
            </a:r>
          </a:p>
          <a:p>
            <a:r>
              <a:rPr lang="en-CA" dirty="0" smtClean="0"/>
              <a:t>-reduce stress, which aids in pain management because it distracts patients from their pain.</a:t>
            </a:r>
          </a:p>
          <a:p>
            <a:r>
              <a:rPr lang="en-CA" dirty="0" smtClean="0"/>
              <a:t>-can help patients express their fears</a:t>
            </a:r>
          </a:p>
          <a:p>
            <a:r>
              <a:rPr lang="en-CA" dirty="0" smtClean="0"/>
              <a:t>-encourages patients to talk about their problems.</a:t>
            </a:r>
          </a:p>
          <a:p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How Art Therapy can Help Cancer Patients</a:t>
            </a:r>
          </a:p>
        </p:txBody>
      </p:sp>
    </p:spTree>
    <p:extLst>
      <p:ext uri="{BB962C8B-B14F-4D97-AF65-F5344CB8AC3E}">
        <p14:creationId xmlns:p14="http://schemas.microsoft.com/office/powerpoint/2010/main" val="31465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err="1" smtClean="0"/>
              <a:t>Nainis</a:t>
            </a:r>
            <a:r>
              <a:rPr lang="en-CA" sz="2400" dirty="0" smtClean="0"/>
              <a:t>, N. (2011), former Director of Expressive Arts Therapies with the Oncology &amp; Palliative care unit in Northwestern Memorial Hospital.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She gives advice on factors to consider as an art therapist:</a:t>
            </a:r>
          </a:p>
          <a:p>
            <a:pPr marL="514350" indent="-514350">
              <a:buAutoNum type="arabicParenR"/>
            </a:pPr>
            <a:r>
              <a:rPr lang="en-CA" u="sng" dirty="0" smtClean="0"/>
              <a:t>Infection Control</a:t>
            </a:r>
            <a:r>
              <a:rPr lang="en-CA" dirty="0" smtClean="0"/>
              <a:t>:</a:t>
            </a:r>
          </a:p>
          <a:p>
            <a:pPr marL="0" indent="0">
              <a:buNone/>
            </a:pPr>
            <a:r>
              <a:rPr lang="en-CA" sz="2400" dirty="0" smtClean="0"/>
              <a:t>-Cancer patients have low immunity  and can be very vulnerable to minor infections.</a:t>
            </a:r>
          </a:p>
          <a:p>
            <a:pPr marL="0" indent="0">
              <a:buNone/>
            </a:pPr>
            <a:r>
              <a:rPr lang="en-CA" sz="2400" dirty="0" smtClean="0"/>
              <a:t>-Thus, it is best to not bring the art cart into the patient’s room to avoid contamination.</a:t>
            </a:r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2800" dirty="0" smtClean="0"/>
              <a:t>Article 1: Approaches to Art Therapy for Cancer Inpatients: research and practice considerations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55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/>
              <a:t>2) </a:t>
            </a:r>
            <a:r>
              <a:rPr lang="en-CA" u="sng" dirty="0" smtClean="0"/>
              <a:t>Use Odorless materials</a:t>
            </a:r>
            <a:r>
              <a:rPr lang="en-CA" dirty="0" smtClean="0"/>
              <a:t>:</a:t>
            </a:r>
          </a:p>
          <a:p>
            <a:pPr marL="0" indent="0">
              <a:buNone/>
            </a:pPr>
            <a:r>
              <a:rPr lang="en-CA" dirty="0" smtClean="0"/>
              <a:t>-cancer patients are very sensitive to smells, which can trigger nausea or headache.</a:t>
            </a:r>
          </a:p>
          <a:p>
            <a:pPr marL="0" indent="0">
              <a:buNone/>
            </a:pPr>
            <a:r>
              <a:rPr lang="en-CA" dirty="0" smtClean="0"/>
              <a:t>-Avoid using perfumes, strong smelling cosmetics or aromatic cleansers.</a:t>
            </a:r>
          </a:p>
          <a:p>
            <a:pPr marL="0" indent="0">
              <a:buNone/>
            </a:pPr>
            <a:r>
              <a:rPr lang="en-CA" dirty="0" smtClean="0"/>
              <a:t>3) </a:t>
            </a:r>
            <a:r>
              <a:rPr lang="en-CA" u="sng" dirty="0" smtClean="0"/>
              <a:t>Avoid possible interruptions</a:t>
            </a:r>
            <a:r>
              <a:rPr lang="en-CA" dirty="0" smtClean="0"/>
              <a:t>:</a:t>
            </a:r>
          </a:p>
          <a:p>
            <a:r>
              <a:rPr lang="en-CA" dirty="0" smtClean="0"/>
              <a:t>-schedule therapy session by discussion with medical staff</a:t>
            </a:r>
          </a:p>
          <a:p>
            <a:pPr marL="0" indent="0">
              <a:buNone/>
            </a:pPr>
            <a:r>
              <a:rPr lang="en-CA" dirty="0" smtClean="0"/>
              <a:t>4) Keep the art therapy </a:t>
            </a:r>
            <a:r>
              <a:rPr lang="en-CA" u="sng" dirty="0" smtClean="0"/>
              <a:t>interventions as consistent </a:t>
            </a:r>
            <a:r>
              <a:rPr lang="en-CA" dirty="0" smtClean="0"/>
              <a:t>as possible:</a:t>
            </a:r>
          </a:p>
          <a:p>
            <a:r>
              <a:rPr lang="en-CA" dirty="0" smtClean="0"/>
              <a:t>-give patients choice in choosing their materials to foster a sense of self-control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4400" dirty="0"/>
              <a:t>Article 1: Approaches to Art Therapy for Cancer Inpatients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37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Having cancer can challenge the following aspects of a patient’s life:</a:t>
            </a:r>
          </a:p>
          <a:p>
            <a:r>
              <a:rPr lang="en-CA" u="sng" dirty="0" smtClean="0"/>
              <a:t>Finances</a:t>
            </a:r>
            <a:r>
              <a:rPr lang="en-CA" dirty="0" smtClean="0"/>
              <a:t>: medical pills are very expensive</a:t>
            </a:r>
          </a:p>
          <a:p>
            <a:r>
              <a:rPr lang="en-CA" u="sng" dirty="0" smtClean="0"/>
              <a:t>Relationships</a:t>
            </a:r>
            <a:r>
              <a:rPr lang="en-CA" dirty="0" smtClean="0"/>
              <a:t>: </a:t>
            </a:r>
          </a:p>
          <a:p>
            <a:pPr marL="0" indent="0">
              <a:buNone/>
            </a:pPr>
            <a:r>
              <a:rPr lang="en-CA" dirty="0" smtClean="0"/>
              <a:t>-no energy for social life</a:t>
            </a:r>
          </a:p>
          <a:p>
            <a:pPr marL="0" indent="0">
              <a:buNone/>
            </a:pPr>
            <a:r>
              <a:rPr lang="en-CA" dirty="0" smtClean="0"/>
              <a:t>-depression can cause family depression too</a:t>
            </a:r>
          </a:p>
          <a:p>
            <a:pPr marL="0" indent="0">
              <a:buNone/>
            </a:pPr>
            <a:r>
              <a:rPr lang="en-CA" dirty="0" smtClean="0"/>
              <a:t>-inability to work.</a:t>
            </a:r>
          </a:p>
          <a:p>
            <a:pPr marL="0" indent="0">
              <a:buNone/>
            </a:pPr>
            <a:r>
              <a:rPr lang="en-CA" u="sng" dirty="0" smtClean="0"/>
              <a:t>Challenges Beliefs</a:t>
            </a:r>
            <a:r>
              <a:rPr lang="en-CA" dirty="0" smtClean="0"/>
              <a:t>: </a:t>
            </a:r>
          </a:p>
          <a:p>
            <a:pPr marL="0" indent="0">
              <a:buNone/>
            </a:pPr>
            <a:r>
              <a:rPr lang="en-CA" dirty="0" smtClean="0"/>
              <a:t>-Asking yourself “why me”,  questioning yourself to what you have done to deserve it.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illness can affect patients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68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dirty="0" smtClean="0"/>
              <a:t>My perspective as someone who knows someone who faces the challenges of cancer:</a:t>
            </a:r>
          </a:p>
          <a:p>
            <a:r>
              <a:rPr lang="en-CA" dirty="0" smtClean="0"/>
              <a:t>-Thinking &amp; preparing for the possibility of death.</a:t>
            </a:r>
          </a:p>
          <a:p>
            <a:r>
              <a:rPr lang="en-CA" dirty="0" smtClean="0"/>
              <a:t>-Constant worry</a:t>
            </a:r>
          </a:p>
          <a:p>
            <a:r>
              <a:rPr lang="en-CA" dirty="0" smtClean="0"/>
              <a:t>-Feeling helpless </a:t>
            </a:r>
          </a:p>
          <a:p>
            <a:r>
              <a:rPr lang="en-CA" dirty="0" smtClean="0"/>
              <a:t>-Sadness &amp; depression</a:t>
            </a:r>
            <a:endParaRPr lang="en-CA" dirty="0" smtClean="0"/>
          </a:p>
          <a:p>
            <a:r>
              <a:rPr lang="en-CA" dirty="0" smtClean="0"/>
              <a:t>-Guilty</a:t>
            </a:r>
          </a:p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I have noticed that I unconsciously reflected these negative feelings in my art throughout the years:</a:t>
            </a:r>
          </a:p>
          <a:p>
            <a:pPr marL="0" indent="0">
              <a:buNone/>
            </a:pPr>
            <a:r>
              <a:rPr lang="en-CA" dirty="0" smtClean="0"/>
              <a:t>-skulls</a:t>
            </a:r>
          </a:p>
          <a:p>
            <a:pPr marL="0" indent="0">
              <a:buNone/>
            </a:pPr>
            <a:r>
              <a:rPr lang="en-CA" dirty="0" smtClean="0"/>
              <a:t>-tears</a:t>
            </a:r>
          </a:p>
          <a:p>
            <a:pPr marL="0" indent="0">
              <a:buNone/>
            </a:pPr>
            <a:r>
              <a:rPr lang="en-CA" dirty="0" smtClean="0"/>
              <a:t>-bones</a:t>
            </a:r>
          </a:p>
          <a:p>
            <a:pPr marL="0" indent="0">
              <a:buNone/>
            </a:pPr>
            <a:r>
              <a:rPr lang="en-CA" dirty="0" smtClean="0"/>
              <a:t>-darkness</a:t>
            </a:r>
          </a:p>
          <a:p>
            <a:pPr marL="0" indent="0">
              <a:buNone/>
            </a:pPr>
            <a:r>
              <a:rPr lang="en-CA" dirty="0" smtClean="0"/>
              <a:t>-grief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has cancer </a:t>
            </a:r>
            <a:r>
              <a:rPr lang="en-CA" dirty="0" smtClean="0"/>
              <a:t>affected </a:t>
            </a:r>
            <a:r>
              <a:rPr lang="en-CA" dirty="0"/>
              <a:t>me?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31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</TotalTime>
  <Words>537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Art Therapy &amp; Leukemia</vt:lpstr>
      <vt:lpstr>Why did I choose this topic?</vt:lpstr>
      <vt:lpstr>Common Symptoms of Cancer </vt:lpstr>
      <vt:lpstr>How Art Therapy can Help Cancer Patients</vt:lpstr>
      <vt:lpstr>How Art Therapy can Help Cancer Patients</vt:lpstr>
      <vt:lpstr>Article 1: Approaches to Art Therapy for Cancer Inpatients: research and practice considerations</vt:lpstr>
      <vt:lpstr>Article 1: Approaches to Art Therapy for Cancer Inpatients</vt:lpstr>
      <vt:lpstr>How illness can affect patients</vt:lpstr>
      <vt:lpstr>How has cancer affected me?</vt:lpstr>
      <vt:lpstr>My Art…..my pain</vt:lpstr>
      <vt:lpstr>Grief ….anxiety….worry</vt:lpstr>
      <vt:lpstr>Freedom from Death</vt:lpstr>
      <vt:lpstr>PowerPoint Presentation</vt:lpstr>
      <vt:lpstr>Comforting Death</vt:lpstr>
      <vt:lpstr>Skulls</vt:lpstr>
      <vt:lpstr>Tears or Sadness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Therapy &amp; Leukemia</dc:title>
  <dc:creator>Admin</dc:creator>
  <cp:lastModifiedBy>Admin</cp:lastModifiedBy>
  <cp:revision>17</cp:revision>
  <cp:lastPrinted>2014-11-19T08:07:26Z</cp:lastPrinted>
  <dcterms:created xsi:type="dcterms:W3CDTF">2014-11-17T06:06:29Z</dcterms:created>
  <dcterms:modified xsi:type="dcterms:W3CDTF">2014-11-19T08:09:51Z</dcterms:modified>
</cp:coreProperties>
</file>