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0" r:id="rId3"/>
    <p:sldId id="259" r:id="rId4"/>
    <p:sldId id="257" r:id="rId5"/>
    <p:sldId id="258" r:id="rId6"/>
    <p:sldId id="266" r:id="rId7"/>
    <p:sldId id="261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A50FD7-DEFF-4F57-AFF7-BBAFD4BDF5E7}" type="datetimeFigureOut">
              <a:rPr lang="fr-CA" smtClean="0"/>
              <a:t>2018-07-03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254872A-E9E2-4C5E-97D9-DBA8367D77A6}" type="slidenum">
              <a:rPr lang="fr-CA" smtClean="0"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/url?sa=i&amp;rct=j&amp;q=&amp;esrc=s&amp;source=images&amp;cd=&amp;cad=rja&amp;uact=8&amp;ved=2ahUKEwjQ783QvYTcAhVDq1kKHSppCWEQjRx6BAgBEAU&amp;url=https%3A%2F%2Fwww.pinterest.co.uk%2Fbhavyakapur%2Fprehistoric-cave-paintings%2F&amp;psig=AOvVaw0wx53PTDqerZOQXj-ENimL&amp;ust=153076056238891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www.google.com/url?sa=i&amp;rct=j&amp;q=&amp;esrc=s&amp;source=images&amp;cd=&amp;cad=rja&amp;uact=8&amp;ved=2ahUKEwjYiYrgvYTcAhUqq1kKHbDvAZYQjRx6BAgBEAU&amp;url=http%3A%2F%2Fwww.fontscape.com%2Fexplore%3F2T32&amp;psig=AOvVaw0wx53PTDqerZOQXj-ENimL&amp;ust=15307605623889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mini.org/wiki/Pal%C3%A9olithique" TargetMode="External"/><Relationship Id="rId2" Type="http://schemas.openxmlformats.org/officeDocument/2006/relationships/hyperlink" Target="https://fr.wikimini.org/wiki/Pr%C3%A9histoi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mini.org/wiki/Gravure" TargetMode="External"/><Relationship Id="rId4" Type="http://schemas.openxmlformats.org/officeDocument/2006/relationships/hyperlink" Target="https://fr.wikimini.org/wiki/Peintur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url?sa=i&amp;rct=j&amp;q=&amp;esrc=s&amp;source=images&amp;cd=&amp;cad=rja&amp;uact=8&amp;ved=2ahUKEwiCj-DovYTcAhXNq1kKHUlHB5sQjRx6BAgBEAU&amp;url=http%3A%2F%2Fwww.arthistoryarchive.com%2Farthistory%2Fprehistoricart%2F&amp;psig=AOvVaw0wx53PTDqerZOQXj-ENimL&amp;ust=153076056238891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_l9ySvoTcAhWKnFkKHWd8CDUQjRx6BAgBEAU&amp;url=https%3A%2F%2Fwww.pinterest.com%2Fpin%2F9992430407123320%2F&amp;psig=AOvVaw1E61GE0SMEvPqh57749bzF&amp;ust=15307606946110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7772400" cy="1470025"/>
          </a:xfrm>
        </p:spPr>
        <p:txBody>
          <a:bodyPr/>
          <a:lstStyle/>
          <a:p>
            <a:r>
              <a:rPr lang="fr-FR" dirty="0" smtClean="0"/>
              <a:t>La </a:t>
            </a:r>
            <a:r>
              <a:rPr lang="fr-FR" b="1" dirty="0" smtClean="0"/>
              <a:t>grotte de Lascaux</a:t>
            </a:r>
            <a:r>
              <a:rPr lang="fr-FR" dirty="0" smtClean="0"/>
              <a:t> 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965176" cy="516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2417667"/>
            <a:ext cx="5669280" cy="353872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6435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450x450 844 Cave Paintings Cliparts, Stock Vector And Royalty Free Ca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858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3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2050" name="Picture 2" descr="Image result for prehistoric cave  symbo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19400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ehistoric cave  symbol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4500"/>
            <a:ext cx="6504399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81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 Naissance de </a:t>
            </a:r>
            <a:r>
              <a:rPr lang="en-US" dirty="0" err="1" smtClean="0"/>
              <a:t>L’art</a:t>
            </a:r>
            <a:endParaRPr lang="fr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836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L’art a commencer il y a 35 000 ans quand les Homo Sapiens on inventer l’art</a:t>
            </a:r>
          </a:p>
          <a:p>
            <a:pPr marL="0" indent="0">
              <a:buNone/>
            </a:pPr>
            <a:r>
              <a:rPr lang="fr-FR" dirty="0" smtClean="0"/>
              <a:t>Des peintures d’animaux et chausseurs sur les murs des grottes. </a:t>
            </a:r>
            <a:endParaRPr lang="fr-F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625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effectLst/>
              </a:rPr>
              <a:t>C'est une grotte datant de la </a:t>
            </a:r>
            <a:r>
              <a:rPr lang="fr-FR" dirty="0" smtClean="0">
                <a:effectLst/>
                <a:hlinkClick r:id="rId2" tooltip="Préhistoire"/>
              </a:rPr>
              <a:t>préhistoire</a:t>
            </a:r>
            <a:r>
              <a:rPr lang="fr-FR" dirty="0" smtClean="0">
                <a:effectLst/>
              </a:rPr>
              <a:t> et plus précisément du </a:t>
            </a:r>
            <a:r>
              <a:rPr lang="fr-FR" dirty="0" smtClean="0">
                <a:effectLst/>
                <a:hlinkClick r:id="rId3" tooltip="Paléolithique"/>
              </a:rPr>
              <a:t>paléolithique</a:t>
            </a:r>
            <a:endParaRPr lang="fr-FR" dirty="0" smtClean="0">
              <a:effectLst/>
            </a:endParaRPr>
          </a:p>
          <a:p>
            <a:r>
              <a:rPr lang="fr-FR" dirty="0" smtClean="0">
                <a:effectLst/>
              </a:rPr>
              <a:t>Elle est la plus connue d'entre toutes car c'est la grotte ayant le plus de </a:t>
            </a:r>
            <a:r>
              <a:rPr lang="fr-FR" dirty="0" smtClean="0">
                <a:effectLst/>
                <a:hlinkClick r:id="rId4" tooltip="Peinture"/>
              </a:rPr>
              <a:t>peintures</a:t>
            </a:r>
            <a:r>
              <a:rPr lang="fr-FR" dirty="0" smtClean="0">
                <a:effectLst/>
              </a:rPr>
              <a:t> et de </a:t>
            </a:r>
            <a:r>
              <a:rPr lang="fr-FR" dirty="0" smtClean="0">
                <a:effectLst/>
                <a:hlinkClick r:id="rId5" tooltip="Gravure"/>
              </a:rPr>
              <a:t>gravures</a:t>
            </a:r>
            <a:r>
              <a:rPr lang="fr-FR" dirty="0" smtClean="0">
                <a:effectLst/>
              </a:rPr>
              <a:t>.</a:t>
            </a:r>
          </a:p>
          <a:p>
            <a:endParaRPr lang="fr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744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491" y="2247900"/>
            <a:ext cx="5171017" cy="387826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777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3074" name="Picture 2" descr="Image result for prehistoric cave  symbo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57400"/>
            <a:ext cx="6884241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579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472531"/>
            <a:ext cx="4762500" cy="3429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215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4098" name="Picture 2" descr="http://www.ancient-wisdom.com/Images/countries/French%20pics/lascaux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36525"/>
            <a:ext cx="51625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ascaux cave art drawing shee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124200"/>
            <a:ext cx="22479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13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2391569"/>
            <a:ext cx="5715000" cy="359092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0299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21</TotalTime>
  <Words>41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Hardcover</vt:lpstr>
      <vt:lpstr>La grotte de Lascaux </vt:lpstr>
      <vt:lpstr>La Naissance de L’art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grotte de Lascaux </dc:title>
  <dc:creator>owner</dc:creator>
  <cp:lastModifiedBy>owner</cp:lastModifiedBy>
  <cp:revision>3</cp:revision>
  <dcterms:created xsi:type="dcterms:W3CDTF">2018-07-04T02:57:36Z</dcterms:created>
  <dcterms:modified xsi:type="dcterms:W3CDTF">2018-07-04T03:19:05Z</dcterms:modified>
</cp:coreProperties>
</file>