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9" r:id="rId3"/>
    <p:sldId id="257" r:id="rId4"/>
    <p:sldId id="259" r:id="rId5"/>
    <p:sldId id="258" r:id="rId6"/>
    <p:sldId id="262" r:id="rId7"/>
    <p:sldId id="263" r:id="rId8"/>
    <p:sldId id="266" r:id="rId9"/>
    <p:sldId id="267" r:id="rId10"/>
    <p:sldId id="268" r:id="rId11"/>
    <p:sldId id="264" r:id="rId12"/>
    <p:sldId id="260" r:id="rId13"/>
    <p:sldId id="276" r:id="rId14"/>
    <p:sldId id="278" r:id="rId15"/>
    <p:sldId id="261" r:id="rId16"/>
    <p:sldId id="270" r:id="rId17"/>
    <p:sldId id="271" r:id="rId18"/>
    <p:sldId id="272" r:id="rId19"/>
    <p:sldId id="279" r:id="rId20"/>
    <p:sldId id="275" r:id="rId21"/>
    <p:sldId id="277" r:id="rId22"/>
    <p:sldId id="273" r:id="rId23"/>
    <p:sldId id="274" r:id="rId24"/>
    <p:sldId id="265"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8" y="-7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923E30DB-2547-4595-890D-69C1B8E03D46}" type="datetimeFigureOut">
              <a:rPr lang="fr-CA" smtClean="0"/>
              <a:t>2018-08-01</a:t>
            </a:fld>
            <a:endParaRPr lang="fr-CA"/>
          </a:p>
        </p:txBody>
      </p:sp>
      <p:sp>
        <p:nvSpPr>
          <p:cNvPr id="16" name="Slide Number Placeholder 15"/>
          <p:cNvSpPr>
            <a:spLocks noGrp="1"/>
          </p:cNvSpPr>
          <p:nvPr>
            <p:ph type="sldNum" sz="quarter" idx="11"/>
          </p:nvPr>
        </p:nvSpPr>
        <p:spPr/>
        <p:txBody>
          <a:bodyPr/>
          <a:lstStyle/>
          <a:p>
            <a:fld id="{BDB91737-7C3D-41AD-9FFA-ED417B162E13}" type="slidenum">
              <a:rPr lang="fr-CA" smtClean="0"/>
              <a:t>‹#›</a:t>
            </a:fld>
            <a:endParaRPr lang="fr-CA"/>
          </a:p>
        </p:txBody>
      </p:sp>
      <p:sp>
        <p:nvSpPr>
          <p:cNvPr id="17" name="Footer Placeholder 16"/>
          <p:cNvSpPr>
            <a:spLocks noGrp="1"/>
          </p:cNvSpPr>
          <p:nvPr>
            <p:ph type="ftr" sz="quarter" idx="12"/>
          </p:nvPr>
        </p:nvSpPr>
        <p:spPr/>
        <p:txBody>
          <a:bodyPr/>
          <a:lstStyle/>
          <a:p>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E30DB-2547-4595-890D-69C1B8E03D46}" type="datetimeFigureOut">
              <a:rPr lang="fr-CA" smtClean="0"/>
              <a:t>2018-08-01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DB91737-7C3D-41AD-9FFA-ED417B162E13}" type="slidenum">
              <a:rPr lang="fr-CA" smtClean="0"/>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3E30DB-2547-4595-890D-69C1B8E03D46}" type="datetimeFigureOut">
              <a:rPr lang="fr-CA" smtClean="0"/>
              <a:t>2018-08-01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DB91737-7C3D-41AD-9FFA-ED417B162E13}" type="slidenum">
              <a:rPr lang="fr-CA" smtClean="0"/>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923E30DB-2547-4595-890D-69C1B8E03D46}" type="datetimeFigureOut">
              <a:rPr lang="fr-CA" smtClean="0"/>
              <a:t>2018-08-01</a:t>
            </a:fld>
            <a:endParaRPr lang="fr-CA"/>
          </a:p>
        </p:txBody>
      </p:sp>
      <p:sp>
        <p:nvSpPr>
          <p:cNvPr id="15" name="Slide Number Placeholder 14"/>
          <p:cNvSpPr>
            <a:spLocks noGrp="1"/>
          </p:cNvSpPr>
          <p:nvPr>
            <p:ph type="sldNum" sz="quarter" idx="11"/>
          </p:nvPr>
        </p:nvSpPr>
        <p:spPr/>
        <p:txBody>
          <a:bodyPr/>
          <a:lstStyle/>
          <a:p>
            <a:fld id="{BDB91737-7C3D-41AD-9FFA-ED417B162E13}" type="slidenum">
              <a:rPr lang="fr-CA" smtClean="0"/>
              <a:t>‹#›</a:t>
            </a:fld>
            <a:endParaRPr lang="fr-CA"/>
          </a:p>
        </p:txBody>
      </p:sp>
      <p:sp>
        <p:nvSpPr>
          <p:cNvPr id="16" name="Footer Placeholder 15"/>
          <p:cNvSpPr>
            <a:spLocks noGrp="1"/>
          </p:cNvSpPr>
          <p:nvPr>
            <p:ph type="ftr" sz="quarter" idx="12"/>
          </p:nvPr>
        </p:nvSpPr>
        <p:spPr/>
        <p:txBody>
          <a:bodyPr/>
          <a:lstStyle/>
          <a:p>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923E30DB-2547-4595-890D-69C1B8E03D46}" type="datetimeFigureOut">
              <a:rPr lang="fr-CA" smtClean="0"/>
              <a:t>2018-08-01</a:t>
            </a:fld>
            <a:endParaRPr lang="fr-CA"/>
          </a:p>
        </p:txBody>
      </p:sp>
      <p:sp>
        <p:nvSpPr>
          <p:cNvPr id="13" name="Slide Number Placeholder 12"/>
          <p:cNvSpPr>
            <a:spLocks noGrp="1"/>
          </p:cNvSpPr>
          <p:nvPr>
            <p:ph type="sldNum" sz="quarter" idx="11"/>
          </p:nvPr>
        </p:nvSpPr>
        <p:spPr/>
        <p:txBody>
          <a:bodyPr/>
          <a:lstStyle/>
          <a:p>
            <a:fld id="{BDB91737-7C3D-41AD-9FFA-ED417B162E13}" type="slidenum">
              <a:rPr lang="fr-CA" smtClean="0"/>
              <a:t>‹#›</a:t>
            </a:fld>
            <a:endParaRPr lang="fr-CA"/>
          </a:p>
        </p:txBody>
      </p:sp>
      <p:sp>
        <p:nvSpPr>
          <p:cNvPr id="14" name="Footer Placeholder 13"/>
          <p:cNvSpPr>
            <a:spLocks noGrp="1"/>
          </p:cNvSpPr>
          <p:nvPr>
            <p:ph type="ftr" sz="quarter" idx="12"/>
          </p:nvPr>
        </p:nvSpPr>
        <p:spPr/>
        <p:txBody>
          <a:bodyPr/>
          <a:lstStyle/>
          <a:p>
            <a:endParaRPr lang="fr-CA"/>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23E30DB-2547-4595-890D-69C1B8E03D46}" type="datetimeFigureOut">
              <a:rPr lang="fr-CA" smtClean="0"/>
              <a:t>2018-08-01</a:t>
            </a:fld>
            <a:endParaRPr lang="fr-CA"/>
          </a:p>
        </p:txBody>
      </p:sp>
      <p:sp>
        <p:nvSpPr>
          <p:cNvPr id="9" name="Slide Number Placeholder 8"/>
          <p:cNvSpPr>
            <a:spLocks noGrp="1"/>
          </p:cNvSpPr>
          <p:nvPr>
            <p:ph type="sldNum" sz="quarter" idx="11"/>
          </p:nvPr>
        </p:nvSpPr>
        <p:spPr/>
        <p:txBody>
          <a:bodyPr/>
          <a:lstStyle/>
          <a:p>
            <a:fld id="{BDB91737-7C3D-41AD-9FFA-ED417B162E13}" type="slidenum">
              <a:rPr lang="fr-CA" smtClean="0"/>
              <a:t>‹#›</a:t>
            </a:fld>
            <a:endParaRPr lang="fr-CA"/>
          </a:p>
        </p:txBody>
      </p:sp>
      <p:sp>
        <p:nvSpPr>
          <p:cNvPr id="10" name="Footer Placeholder 9"/>
          <p:cNvSpPr>
            <a:spLocks noGrp="1"/>
          </p:cNvSpPr>
          <p:nvPr>
            <p:ph type="ftr" sz="quarter" idx="12"/>
          </p:nvPr>
        </p:nvSpPr>
        <p:spPr/>
        <p:txBody>
          <a:bodyPr/>
          <a:lstStyle/>
          <a:p>
            <a:endParaRPr lang="fr-CA"/>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923E30DB-2547-4595-890D-69C1B8E03D46}" type="datetimeFigureOut">
              <a:rPr lang="fr-CA" smtClean="0"/>
              <a:t>2018-08-01</a:t>
            </a:fld>
            <a:endParaRPr lang="fr-CA"/>
          </a:p>
        </p:txBody>
      </p:sp>
      <p:sp>
        <p:nvSpPr>
          <p:cNvPr id="15" name="Slide Number Placeholder 14"/>
          <p:cNvSpPr>
            <a:spLocks noGrp="1"/>
          </p:cNvSpPr>
          <p:nvPr>
            <p:ph type="sldNum" sz="quarter" idx="11"/>
          </p:nvPr>
        </p:nvSpPr>
        <p:spPr/>
        <p:txBody>
          <a:bodyPr/>
          <a:lstStyle/>
          <a:p>
            <a:fld id="{BDB91737-7C3D-41AD-9FFA-ED417B162E13}" type="slidenum">
              <a:rPr lang="fr-CA" smtClean="0"/>
              <a:t>‹#›</a:t>
            </a:fld>
            <a:endParaRPr lang="fr-CA"/>
          </a:p>
        </p:txBody>
      </p:sp>
      <p:sp>
        <p:nvSpPr>
          <p:cNvPr id="16" name="Footer Placeholder 15"/>
          <p:cNvSpPr>
            <a:spLocks noGrp="1"/>
          </p:cNvSpPr>
          <p:nvPr>
            <p:ph type="ftr" sz="quarter" idx="12"/>
          </p:nvPr>
        </p:nvSpPr>
        <p:spPr/>
        <p:txBody>
          <a:bodyPr/>
          <a:lstStyle/>
          <a:p>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923E30DB-2547-4595-890D-69C1B8E03D46}" type="datetimeFigureOut">
              <a:rPr lang="fr-CA" smtClean="0"/>
              <a:t>2018-08-01</a:t>
            </a:fld>
            <a:endParaRPr lang="fr-CA"/>
          </a:p>
        </p:txBody>
      </p:sp>
      <p:sp>
        <p:nvSpPr>
          <p:cNvPr id="8" name="Slide Number Placeholder 7"/>
          <p:cNvSpPr>
            <a:spLocks noGrp="1"/>
          </p:cNvSpPr>
          <p:nvPr>
            <p:ph type="sldNum" sz="quarter" idx="11"/>
          </p:nvPr>
        </p:nvSpPr>
        <p:spPr/>
        <p:txBody>
          <a:bodyPr/>
          <a:lstStyle/>
          <a:p>
            <a:fld id="{BDB91737-7C3D-41AD-9FFA-ED417B162E13}" type="slidenum">
              <a:rPr lang="fr-CA" smtClean="0"/>
              <a:t>‹#›</a:t>
            </a:fld>
            <a:endParaRPr lang="fr-CA"/>
          </a:p>
        </p:txBody>
      </p:sp>
      <p:sp>
        <p:nvSpPr>
          <p:cNvPr id="9" name="Footer Placeholder 8"/>
          <p:cNvSpPr>
            <a:spLocks noGrp="1"/>
          </p:cNvSpPr>
          <p:nvPr>
            <p:ph type="ftr" sz="quarter" idx="12"/>
          </p:nvPr>
        </p:nvSpPr>
        <p:spPr/>
        <p:txBody>
          <a:bodyPr/>
          <a:lstStyle/>
          <a:p>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3E30DB-2547-4595-890D-69C1B8E03D46}" type="datetimeFigureOut">
              <a:rPr lang="fr-CA" smtClean="0"/>
              <a:t>2018-08-01</a:t>
            </a:fld>
            <a:endParaRPr lang="fr-CA"/>
          </a:p>
        </p:txBody>
      </p:sp>
      <p:sp>
        <p:nvSpPr>
          <p:cNvPr id="6" name="Slide Number Placeholder 5"/>
          <p:cNvSpPr>
            <a:spLocks noGrp="1"/>
          </p:cNvSpPr>
          <p:nvPr>
            <p:ph type="sldNum" sz="quarter" idx="11"/>
          </p:nvPr>
        </p:nvSpPr>
        <p:spPr/>
        <p:txBody>
          <a:bodyPr/>
          <a:lstStyle/>
          <a:p>
            <a:fld id="{BDB91737-7C3D-41AD-9FFA-ED417B162E13}" type="slidenum">
              <a:rPr lang="fr-CA" smtClean="0"/>
              <a:t>‹#›</a:t>
            </a:fld>
            <a:endParaRPr lang="fr-CA"/>
          </a:p>
        </p:txBody>
      </p:sp>
      <p:sp>
        <p:nvSpPr>
          <p:cNvPr id="7" name="Footer Placeholder 6"/>
          <p:cNvSpPr>
            <a:spLocks noGrp="1"/>
          </p:cNvSpPr>
          <p:nvPr>
            <p:ph type="ftr" sz="quarter" idx="12"/>
          </p:nvPr>
        </p:nvSpPr>
        <p:spPr/>
        <p:txBody>
          <a:bodyPr/>
          <a:lstStyle/>
          <a:p>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23E30DB-2547-4595-890D-69C1B8E03D46}" type="datetimeFigureOut">
              <a:rPr lang="fr-CA" smtClean="0"/>
              <a:t>2018-08-01</a:t>
            </a:fld>
            <a:endParaRPr lang="fr-CA"/>
          </a:p>
        </p:txBody>
      </p:sp>
      <p:sp>
        <p:nvSpPr>
          <p:cNvPr id="16" name="Slide Number Placeholder 15"/>
          <p:cNvSpPr>
            <a:spLocks noGrp="1"/>
          </p:cNvSpPr>
          <p:nvPr>
            <p:ph type="sldNum" sz="quarter" idx="11"/>
          </p:nvPr>
        </p:nvSpPr>
        <p:spPr/>
        <p:txBody>
          <a:bodyPr/>
          <a:lstStyle/>
          <a:p>
            <a:fld id="{BDB91737-7C3D-41AD-9FFA-ED417B162E13}" type="slidenum">
              <a:rPr lang="fr-CA" smtClean="0"/>
              <a:t>‹#›</a:t>
            </a:fld>
            <a:endParaRPr lang="fr-CA"/>
          </a:p>
        </p:txBody>
      </p:sp>
      <p:sp>
        <p:nvSpPr>
          <p:cNvPr id="17" name="Footer Placeholder 16"/>
          <p:cNvSpPr>
            <a:spLocks noGrp="1"/>
          </p:cNvSpPr>
          <p:nvPr>
            <p:ph type="ftr" sz="quarter" idx="12"/>
          </p:nvPr>
        </p:nvSpPr>
        <p:spPr/>
        <p:txBody>
          <a:bodyPr/>
          <a:lstStyle/>
          <a:p>
            <a:endParaRPr lang="fr-CA"/>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23E30DB-2547-4595-890D-69C1B8E03D46}" type="datetimeFigureOut">
              <a:rPr lang="fr-CA" smtClean="0"/>
              <a:t>2018-08-01</a:t>
            </a:fld>
            <a:endParaRPr lang="fr-CA"/>
          </a:p>
        </p:txBody>
      </p:sp>
      <p:sp>
        <p:nvSpPr>
          <p:cNvPr id="14" name="Slide Number Placeholder 13"/>
          <p:cNvSpPr>
            <a:spLocks noGrp="1"/>
          </p:cNvSpPr>
          <p:nvPr>
            <p:ph type="sldNum" sz="quarter" idx="11"/>
          </p:nvPr>
        </p:nvSpPr>
        <p:spPr/>
        <p:txBody>
          <a:bodyPr/>
          <a:lstStyle/>
          <a:p>
            <a:fld id="{BDB91737-7C3D-41AD-9FFA-ED417B162E13}" type="slidenum">
              <a:rPr lang="fr-CA" smtClean="0"/>
              <a:t>‹#›</a:t>
            </a:fld>
            <a:endParaRPr lang="fr-CA"/>
          </a:p>
        </p:txBody>
      </p:sp>
      <p:sp>
        <p:nvSpPr>
          <p:cNvPr id="15" name="Footer Placeholder 14"/>
          <p:cNvSpPr>
            <a:spLocks noGrp="1"/>
          </p:cNvSpPr>
          <p:nvPr>
            <p:ph type="ftr" sz="quarter" idx="12"/>
          </p:nvPr>
        </p:nvSpPr>
        <p:spPr/>
        <p:txBody>
          <a:bodyPr/>
          <a:lstStyle/>
          <a:p>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23E30DB-2547-4595-890D-69C1B8E03D46}" type="datetimeFigureOut">
              <a:rPr lang="fr-CA" smtClean="0"/>
              <a:t>2018-08-01</a:t>
            </a:fld>
            <a:endParaRPr lang="fr-CA"/>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fr-CA"/>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DB91737-7C3D-41AD-9FFA-ED417B162E13}" type="slidenum">
              <a:rPr lang="fr-CA" smtClean="0"/>
              <a:t>‹#›</a:t>
            </a:fld>
            <a:endParaRPr lang="fr-CA"/>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VgD22_rLw7E" TargetMode="External"/><Relationship Id="rId3" Type="http://schemas.openxmlformats.org/officeDocument/2006/relationships/hyperlink" Target="https://www.youtube.com/watch?v=MfhREqvgmcc" TargetMode="External"/><Relationship Id="rId7" Type="http://schemas.openxmlformats.org/officeDocument/2006/relationships/hyperlink" Target="https://www.youtube.com/watch?v=WmzPaezUte8" TargetMode="External"/><Relationship Id="rId2" Type="http://schemas.openxmlformats.org/officeDocument/2006/relationships/hyperlink" Target="https://www.youtube.com/watch?v=M_WmtjGkEHc" TargetMode="External"/><Relationship Id="rId1" Type="http://schemas.openxmlformats.org/officeDocument/2006/relationships/slideLayout" Target="../slideLayouts/slideLayout2.xml"/><Relationship Id="rId6" Type="http://schemas.openxmlformats.org/officeDocument/2006/relationships/hyperlink" Target="https://www.youtube.com/watch?v=sccL8tMcZe8" TargetMode="External"/><Relationship Id="rId11" Type="http://schemas.openxmlformats.org/officeDocument/2006/relationships/hyperlink" Target="https://www.youtube.com/watch?v=xrqwDusJS00" TargetMode="External"/><Relationship Id="rId5" Type="http://schemas.openxmlformats.org/officeDocument/2006/relationships/hyperlink" Target="https://www.youtube.com/watch?v=tcsKcgEtlNc" TargetMode="External"/><Relationship Id="rId10" Type="http://schemas.openxmlformats.org/officeDocument/2006/relationships/hyperlink" Target="https://www.youtube.com/watch?v=3wxWNAM8Cso" TargetMode="External"/><Relationship Id="rId4" Type="http://schemas.openxmlformats.org/officeDocument/2006/relationships/hyperlink" Target="https://www.youtube.com/watch?v=Cv6L1cvoL7o" TargetMode="External"/><Relationship Id="rId9" Type="http://schemas.openxmlformats.org/officeDocument/2006/relationships/hyperlink" Target="https://www.youtube.com/watch?v=eJcNsRQQZz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a2o6j1szbAhUsx1kKHUAaCe8QjRx6BAgBEAU&amp;url=https://en.wikipedia.org/wiki/Atomic_bombings_of_Hiroshima_and_Nagasaki&amp;psig=AOvVaw2_qXo0MaxOB0c8XUJpXWuz&amp;ust=1528842969163884"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source=images&amp;cd=&amp;cad=rja&amp;uact=8&amp;ved=2ahUKEwjfkZeX1szbAhVSrVkKHcmHAB8QjRx6BAgBEAU&amp;url=https://newsela.com/read/hiroshima-101&amp;psig=AOvVaw2_qXo0MaxOB0c8XUJpXWuz&amp;ust=152884296916388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Origami et la </a:t>
            </a:r>
            <a:r>
              <a:rPr lang="en-US" dirty="0" err="1" smtClean="0"/>
              <a:t>Paix</a:t>
            </a:r>
            <a:endParaRPr lang="fr-CA" dirty="0"/>
          </a:p>
        </p:txBody>
      </p:sp>
      <p:sp>
        <p:nvSpPr>
          <p:cNvPr id="3" name="Subtitle 2"/>
          <p:cNvSpPr>
            <a:spLocks noGrp="1"/>
          </p:cNvSpPr>
          <p:nvPr>
            <p:ph type="subTitle" idx="1"/>
          </p:nvPr>
        </p:nvSpPr>
        <p:spPr/>
        <p:txBody>
          <a:bodyPr/>
          <a:lstStyle/>
          <a:p>
            <a:r>
              <a:rPr lang="en-US" dirty="0" smtClean="0"/>
              <a:t>Par </a:t>
            </a:r>
            <a:r>
              <a:rPr lang="en-US" dirty="0" err="1" smtClean="0"/>
              <a:t>Mlle</a:t>
            </a:r>
            <a:r>
              <a:rPr lang="en-US" dirty="0" smtClean="0"/>
              <a:t> </a:t>
            </a:r>
            <a:r>
              <a:rPr lang="en-US" dirty="0" err="1" smtClean="0"/>
              <a:t>Sinthia</a:t>
            </a:r>
            <a:r>
              <a:rPr lang="en-US" dirty="0" smtClean="0"/>
              <a:t> </a:t>
            </a:r>
            <a:r>
              <a:rPr lang="en-US" dirty="0" err="1" smtClean="0"/>
              <a:t>Cousineau</a:t>
            </a:r>
            <a:endParaRPr lang="fr-CA" dirty="0"/>
          </a:p>
        </p:txBody>
      </p:sp>
    </p:spTree>
    <p:extLst>
      <p:ext uri="{BB962C8B-B14F-4D97-AF65-F5344CB8AC3E}">
        <p14:creationId xmlns:p14="http://schemas.microsoft.com/office/powerpoint/2010/main" val="314967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4648200" cy="5181600"/>
          </a:xfrm>
        </p:spPr>
        <p:txBody>
          <a:bodyPr>
            <a:normAutofit/>
          </a:bodyPr>
          <a:lstStyle/>
          <a:p>
            <a:r>
              <a:rPr lang="fr-CA" dirty="0" smtClean="0"/>
              <a:t>Par chance, elle survit… </a:t>
            </a:r>
          </a:p>
          <a:p>
            <a:r>
              <a:rPr lang="fr-CA" dirty="0" smtClean="0"/>
              <a:t>Mais après 10ans elle tombe malade. Elle attrape le cancer du sans, </a:t>
            </a:r>
            <a:r>
              <a:rPr lang="fr-CA" dirty="0" err="1" smtClean="0"/>
              <a:t>Laluciemi</a:t>
            </a:r>
            <a:r>
              <a:rPr lang="fr-CA" dirty="0" smtClean="0"/>
              <a:t> </a:t>
            </a:r>
          </a:p>
          <a:p>
            <a:r>
              <a:rPr lang="fr-CA" dirty="0" smtClean="0"/>
              <a:t>Alors, elle fait un vœu, plie des centaines d’oiseaux en papier, des grues symboles de longue vie. Elle guérira si elle en fabrique mille</a:t>
            </a:r>
            <a:endParaRPr lang="fr-CA" dirty="0"/>
          </a:p>
        </p:txBody>
      </p:sp>
      <p:sp>
        <p:nvSpPr>
          <p:cNvPr id="2" name="Title 1"/>
          <p:cNvSpPr>
            <a:spLocks noGrp="1"/>
          </p:cNvSpPr>
          <p:nvPr>
            <p:ph type="title"/>
          </p:nvPr>
        </p:nvSpPr>
        <p:spPr/>
        <p:txBody>
          <a:bodyPr/>
          <a:lstStyle/>
          <a:p>
            <a:endParaRPr lang="fr-CA"/>
          </a:p>
        </p:txBody>
      </p:sp>
    </p:spTree>
    <p:extLst>
      <p:ext uri="{BB962C8B-B14F-4D97-AF65-F5344CB8AC3E}">
        <p14:creationId xmlns:p14="http://schemas.microsoft.com/office/powerpoint/2010/main" val="2414034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r-CA" dirty="0" smtClean="0"/>
              <a:t>Une histoire vraie, celle de </a:t>
            </a:r>
            <a:r>
              <a:rPr lang="fr-CA" dirty="0" err="1" smtClean="0"/>
              <a:t>Sadako</a:t>
            </a:r>
            <a:r>
              <a:rPr lang="fr-CA" dirty="0" smtClean="0"/>
              <a:t>, la petite Japonaise qui court plus vite que le vent. Elle naît à Hiroshima, pendant la Seconde Guerre mondiale. Elle a deux ans quand </a:t>
            </a:r>
            <a:r>
              <a:rPr lang="fr-CA" dirty="0" err="1" smtClean="0"/>
              <a:t>Little</a:t>
            </a:r>
            <a:r>
              <a:rPr lang="fr-CA" dirty="0" smtClean="0"/>
              <a:t> Boy, la bombe nucléaire, détruit Hiroshima, sa ville. Par chance, elle survit… Et puis, elle tombe malade. Alors, elle fait un vœu, plie des centaines d’oiseaux en papier, des grues symboles de longue vie. Elle guérira si elle en fabrique mille… À partir de neuf ans.</a:t>
            </a:r>
            <a:endParaRPr lang="fr-CA" dirty="0"/>
          </a:p>
        </p:txBody>
      </p:sp>
      <p:sp>
        <p:nvSpPr>
          <p:cNvPr id="2" name="Title 1"/>
          <p:cNvSpPr>
            <a:spLocks noGrp="1"/>
          </p:cNvSpPr>
          <p:nvPr>
            <p:ph type="title"/>
          </p:nvPr>
        </p:nvSpPr>
        <p:spPr/>
        <p:txBody>
          <a:bodyPr/>
          <a:lstStyle/>
          <a:p>
            <a:endParaRPr lang="fr-CA"/>
          </a:p>
        </p:txBody>
      </p:sp>
    </p:spTree>
    <p:extLst>
      <p:ext uri="{BB962C8B-B14F-4D97-AF65-F5344CB8AC3E}">
        <p14:creationId xmlns:p14="http://schemas.microsoft.com/office/powerpoint/2010/main" val="254832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29400" y="228600"/>
            <a:ext cx="2286000" cy="3413760"/>
          </a:xfrm>
        </p:spPr>
      </p:pic>
      <p:sp>
        <p:nvSpPr>
          <p:cNvPr id="2" name="Title 1"/>
          <p:cNvSpPr>
            <a:spLocks noGrp="1"/>
          </p:cNvSpPr>
          <p:nvPr>
            <p:ph type="title"/>
          </p:nvPr>
        </p:nvSpPr>
        <p:spPr/>
        <p:txBody>
          <a:bodyPr/>
          <a:lstStyle/>
          <a:p>
            <a:r>
              <a:rPr lang="en-US" dirty="0" smtClean="0"/>
              <a:t>La </a:t>
            </a:r>
            <a:r>
              <a:rPr lang="en-US" dirty="0" err="1" smtClean="0"/>
              <a:t>Grue</a:t>
            </a:r>
            <a:endParaRPr lang="fr-CA" dirty="0"/>
          </a:p>
        </p:txBody>
      </p:sp>
      <p:pic>
        <p:nvPicPr>
          <p:cNvPr id="6146" name="Picture 2" descr="C:\Users\owner\Desktop\imagesOI91KW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810000"/>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52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owner\Desktop\dfNov_-11-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6332805" cy="544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341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owner\Desktop\76dbfde0146a98ce3e98b4b8a22d6a4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33400"/>
            <a:ext cx="7543800" cy="565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99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r-CA" dirty="0" smtClean="0"/>
              <a:t>Objectif: </a:t>
            </a:r>
          </a:p>
          <a:p>
            <a:pPr marL="0" indent="0">
              <a:buNone/>
            </a:pPr>
            <a:r>
              <a:rPr lang="fr-CA" dirty="0" smtClean="0"/>
              <a:t>De créer un oiseaux avec la technique de l’Origami</a:t>
            </a:r>
            <a:endParaRPr lang="fr-CA" dirty="0"/>
          </a:p>
        </p:txBody>
      </p:sp>
      <p:sp>
        <p:nvSpPr>
          <p:cNvPr id="2" name="Title 1"/>
          <p:cNvSpPr>
            <a:spLocks noGrp="1"/>
          </p:cNvSpPr>
          <p:nvPr>
            <p:ph type="title"/>
          </p:nvPr>
        </p:nvSpPr>
        <p:spPr/>
        <p:txBody>
          <a:bodyPr>
            <a:normAutofit fontScale="90000"/>
          </a:bodyPr>
          <a:lstStyle/>
          <a:p>
            <a:r>
              <a:rPr lang="en-US" dirty="0" smtClean="0"/>
              <a:t>Lesson</a:t>
            </a:r>
            <a:br>
              <a:rPr lang="en-US" dirty="0" smtClean="0"/>
            </a:br>
            <a:r>
              <a:rPr lang="fr-CA" dirty="0" smtClean="0"/>
              <a:t>Arbre de Oiseaux de Paix</a:t>
            </a:r>
            <a:endParaRPr lang="fr-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895600"/>
            <a:ext cx="4474231" cy="3565124"/>
          </a:xfrm>
          <a:prstGeom prst="rect">
            <a:avLst/>
          </a:prstGeom>
        </p:spPr>
      </p:pic>
    </p:spTree>
    <p:extLst>
      <p:ext uri="{BB962C8B-B14F-4D97-AF65-F5344CB8AC3E}">
        <p14:creationId xmlns:p14="http://schemas.microsoft.com/office/powerpoint/2010/main" val="543101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esktop\a1338f251c07fb54c6b6fb5d61504c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90600"/>
            <a:ext cx="6203489" cy="511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963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Desktop\12202534484_e17723c43c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730" y="1066800"/>
            <a:ext cx="6553200"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197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wner\Desktop\origami-darth-vader-tutorial-tadashi-mori-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69858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877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owner\Desktop\0a611d1f641722ebeec36774afe599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0014"/>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90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3971870"/>
            <a:ext cx="6096000" cy="280275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21942"/>
            <a:ext cx="5899355" cy="3657600"/>
          </a:xfrm>
          <a:prstGeom prst="rect">
            <a:avLst/>
          </a:prstGeom>
        </p:spPr>
      </p:pic>
    </p:spTree>
    <p:extLst>
      <p:ext uri="{BB962C8B-B14F-4D97-AF65-F5344CB8AC3E}">
        <p14:creationId xmlns:p14="http://schemas.microsoft.com/office/powerpoint/2010/main" val="628809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owner\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797800" cy="438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972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owner\Desktop\d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733" y="685800"/>
            <a:ext cx="7450667"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51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wner\Desktop\peacebi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817" y="228600"/>
            <a:ext cx="5615190" cy="315854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owner\Desktop\peace bir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396" y="3505200"/>
            <a:ext cx="5715000" cy="321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28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owner\Desktop\Origami-cra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01306"/>
            <a:ext cx="7086600" cy="569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682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fr-CA" sz="2400" dirty="0" smtClean="0">
                <a:hlinkClick r:id="rId2"/>
              </a:rPr>
              <a:t>https://www.youtube.com/watch?v=M_WmtjGkEHc</a:t>
            </a:r>
            <a:endParaRPr lang="fr-CA" sz="2400" dirty="0" smtClean="0"/>
          </a:p>
          <a:p>
            <a:pPr marL="0" indent="0">
              <a:buNone/>
            </a:pPr>
            <a:r>
              <a:rPr lang="en-US" sz="2600" dirty="0" smtClean="0"/>
              <a:t>Video:</a:t>
            </a:r>
          </a:p>
          <a:p>
            <a:pPr marL="0" indent="0">
              <a:buNone/>
            </a:pPr>
            <a:r>
              <a:rPr lang="en-US" sz="2600" dirty="0" smtClean="0"/>
              <a:t> How to make an Origami </a:t>
            </a:r>
            <a:r>
              <a:rPr lang="en-US" sz="2600" dirty="0" err="1" smtClean="0"/>
              <a:t>Crane:</a:t>
            </a:r>
            <a:r>
              <a:rPr lang="en-US" sz="2600" dirty="0" err="1" smtClean="0">
                <a:hlinkClick r:id="rId3"/>
              </a:rPr>
              <a:t>https</a:t>
            </a:r>
            <a:r>
              <a:rPr lang="en-US" sz="2600" dirty="0" smtClean="0">
                <a:hlinkClick r:id="rId3"/>
              </a:rPr>
              <a:t>://www.youtube.com/watch?v=MfhREqvgmcc</a:t>
            </a:r>
            <a:endParaRPr lang="en-US" sz="2600" dirty="0" smtClean="0"/>
          </a:p>
          <a:p>
            <a:pPr marL="0" indent="0">
              <a:buNone/>
            </a:pPr>
            <a:r>
              <a:rPr lang="en-US" sz="2600" dirty="0" smtClean="0"/>
              <a:t>Intro to </a:t>
            </a:r>
            <a:r>
              <a:rPr lang="en-US" sz="2600" dirty="0" err="1" smtClean="0"/>
              <a:t>Sadako</a:t>
            </a:r>
            <a:r>
              <a:rPr lang="en-US" sz="2600" dirty="0" smtClean="0"/>
              <a:t>: </a:t>
            </a:r>
            <a:r>
              <a:rPr lang="en-US" sz="2600" dirty="0" smtClean="0">
                <a:hlinkClick r:id="rId4"/>
              </a:rPr>
              <a:t>https://www.youtube.com/watch?v=Cv6L1cvoL7o</a:t>
            </a:r>
            <a:r>
              <a:rPr lang="en-US" sz="2600" dirty="0" smtClean="0"/>
              <a:t> </a:t>
            </a:r>
          </a:p>
          <a:p>
            <a:pPr marL="0" indent="0">
              <a:buNone/>
            </a:pPr>
            <a:r>
              <a:rPr lang="en-US" sz="2600" dirty="0" err="1" smtClean="0"/>
              <a:t>Sadako</a:t>
            </a:r>
            <a:r>
              <a:rPr lang="en-US" sz="2600" dirty="0"/>
              <a:t> </a:t>
            </a:r>
            <a:r>
              <a:rPr lang="en-US" sz="2600" dirty="0" smtClean="0"/>
              <a:t>Sasaki: </a:t>
            </a:r>
            <a:r>
              <a:rPr lang="en-US" sz="2600" dirty="0" smtClean="0">
                <a:hlinkClick r:id="rId5"/>
              </a:rPr>
              <a:t>https://www.youtube.com/watch?v=tcsKcgEtlNc</a:t>
            </a:r>
            <a:endParaRPr lang="en-US" sz="2600" dirty="0" smtClean="0"/>
          </a:p>
          <a:p>
            <a:pPr marL="0" indent="0">
              <a:buNone/>
            </a:pPr>
            <a:r>
              <a:rPr lang="en-US" sz="2600" dirty="0" smtClean="0"/>
              <a:t>Chanson sur </a:t>
            </a:r>
            <a:r>
              <a:rPr lang="en-US" sz="2600" dirty="0" err="1" smtClean="0"/>
              <a:t>Sadako</a:t>
            </a:r>
            <a:r>
              <a:rPr lang="en-US" sz="2600" dirty="0" smtClean="0"/>
              <a:t>: </a:t>
            </a:r>
            <a:r>
              <a:rPr lang="en-US" sz="2600" dirty="0" smtClean="0">
                <a:hlinkClick r:id="rId6"/>
              </a:rPr>
              <a:t>https://www.youtube.com/watch?v=sccL8tMcZe8</a:t>
            </a:r>
            <a:endParaRPr lang="en-US" sz="2600" dirty="0" smtClean="0"/>
          </a:p>
          <a:p>
            <a:pPr marL="0" indent="0">
              <a:buNone/>
            </a:pPr>
            <a:r>
              <a:rPr lang="en-US" sz="2600" dirty="0" smtClean="0">
                <a:hlinkClick r:id="rId7"/>
              </a:rPr>
              <a:t>https://www.youtube.com/watch?v=WmzPaezUte8</a:t>
            </a:r>
            <a:endParaRPr lang="en-US" sz="2600" dirty="0" smtClean="0"/>
          </a:p>
          <a:p>
            <a:pPr marL="0" indent="0">
              <a:buNone/>
            </a:pPr>
            <a:r>
              <a:rPr lang="en-US" dirty="0" smtClean="0"/>
              <a:t>Origami cranes to make a difference:</a:t>
            </a:r>
          </a:p>
          <a:p>
            <a:pPr marL="0" indent="0">
              <a:buNone/>
            </a:pPr>
            <a:r>
              <a:rPr lang="en-US" dirty="0" smtClean="0">
                <a:hlinkClick r:id="rId8"/>
              </a:rPr>
              <a:t>https://www.youtube.com/watch?v=VgD22_rLw7E</a:t>
            </a:r>
            <a:endParaRPr lang="en-US" dirty="0" smtClean="0"/>
          </a:p>
          <a:p>
            <a:pPr marL="0" indent="0">
              <a:buNone/>
            </a:pPr>
            <a:r>
              <a:rPr lang="en-US" dirty="0" smtClean="0">
                <a:hlinkClick r:id="rId9"/>
              </a:rPr>
              <a:t>https://www.youtube.com/watch?v=eJcNsRQQZzU</a:t>
            </a:r>
            <a:endParaRPr lang="en-US" dirty="0" smtClean="0"/>
          </a:p>
          <a:p>
            <a:pPr marL="0" indent="0">
              <a:buNone/>
            </a:pPr>
            <a:r>
              <a:rPr lang="en-US" dirty="0" smtClean="0"/>
              <a:t>Hiroshima Bomb: </a:t>
            </a:r>
            <a:r>
              <a:rPr lang="en-US" dirty="0" smtClean="0">
                <a:hlinkClick r:id="rId10"/>
              </a:rPr>
              <a:t>https://www.youtube.com/watch?v=3wxWNAM8Cso</a:t>
            </a:r>
            <a:endParaRPr lang="en-US" dirty="0" smtClean="0"/>
          </a:p>
          <a:p>
            <a:pPr marL="0" indent="0">
              <a:buNone/>
            </a:pPr>
            <a:endParaRPr lang="en-US" dirty="0" smtClean="0"/>
          </a:p>
          <a:p>
            <a:pPr marL="0" indent="0">
              <a:buNone/>
            </a:pPr>
            <a:endParaRPr lang="en-US" dirty="0" smtClean="0"/>
          </a:p>
          <a:p>
            <a:pPr marL="0" indent="0">
              <a:buNone/>
            </a:pPr>
            <a:endParaRPr lang="fr-CA" dirty="0"/>
          </a:p>
        </p:txBody>
      </p:sp>
      <p:sp>
        <p:nvSpPr>
          <p:cNvPr id="2" name="Title 1"/>
          <p:cNvSpPr>
            <a:spLocks noGrp="1"/>
          </p:cNvSpPr>
          <p:nvPr>
            <p:ph type="title"/>
          </p:nvPr>
        </p:nvSpPr>
        <p:spPr/>
        <p:txBody>
          <a:bodyPr/>
          <a:lstStyle/>
          <a:p>
            <a:r>
              <a:rPr lang="en-US" dirty="0" smtClean="0"/>
              <a:t>Music de </a:t>
            </a:r>
            <a:r>
              <a:rPr lang="en-US" dirty="0" err="1" smtClean="0"/>
              <a:t>Paix</a:t>
            </a:r>
            <a:r>
              <a:rPr lang="en-US" dirty="0"/>
              <a:t/>
            </a:r>
            <a:br>
              <a:rPr lang="en-US" dirty="0"/>
            </a:br>
            <a:r>
              <a:rPr lang="en-US" sz="2800" dirty="0">
                <a:hlinkClick r:id="rId11"/>
              </a:rPr>
              <a:t>https</a:t>
            </a:r>
            <a:r>
              <a:rPr lang="en-US" sz="2800">
                <a:hlinkClick r:id="rId11"/>
              </a:rPr>
              <a:t>://</a:t>
            </a:r>
            <a:r>
              <a:rPr lang="en-US" sz="2800" smtClean="0">
                <a:hlinkClick r:id="rId11"/>
              </a:rPr>
              <a:t>www.youtube.com/watch?v=xrqwDusJS00</a:t>
            </a:r>
            <a:r>
              <a:rPr lang="en-US" sz="2800" smtClean="0"/>
              <a:t/>
            </a:r>
            <a:br>
              <a:rPr lang="en-US" sz="2800" smtClean="0"/>
            </a:br>
            <a:endParaRPr lang="fr-CA" sz="2800" dirty="0"/>
          </a:p>
        </p:txBody>
      </p:sp>
    </p:spTree>
    <p:extLst>
      <p:ext uri="{BB962C8B-B14F-4D97-AF65-F5344CB8AC3E}">
        <p14:creationId xmlns:p14="http://schemas.microsoft.com/office/powerpoint/2010/main" val="456031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3276600"/>
            <a:ext cx="6096000" cy="3418017"/>
          </a:xfrm>
        </p:spPr>
      </p:pic>
      <p:sp>
        <p:nvSpPr>
          <p:cNvPr id="2" name="Title 1"/>
          <p:cNvSpPr>
            <a:spLocks noGrp="1"/>
          </p:cNvSpPr>
          <p:nvPr>
            <p:ph type="title"/>
          </p:nvPr>
        </p:nvSpPr>
        <p:spPr>
          <a:xfrm>
            <a:off x="381000" y="457200"/>
            <a:ext cx="7543800" cy="914400"/>
          </a:xfrm>
        </p:spPr>
        <p:txBody>
          <a:bodyPr/>
          <a:lstStyle/>
          <a:p>
            <a:r>
              <a:rPr lang="en-US" dirty="0" err="1" smtClean="0"/>
              <a:t>C’est</a:t>
            </a:r>
            <a:r>
              <a:rPr lang="en-US" dirty="0" smtClean="0"/>
              <a:t> Quoi?</a:t>
            </a:r>
            <a:endParaRPr lang="fr-CA" dirty="0"/>
          </a:p>
        </p:txBody>
      </p:sp>
    </p:spTree>
    <p:extLst>
      <p:ext uri="{BB962C8B-B14F-4D97-AF65-F5344CB8AC3E}">
        <p14:creationId xmlns:p14="http://schemas.microsoft.com/office/powerpoint/2010/main" val="279574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r-CA"/>
          </a:p>
        </p:txBody>
      </p:sp>
      <p:sp>
        <p:nvSpPr>
          <p:cNvPr id="2" name="Title 1"/>
          <p:cNvSpPr>
            <a:spLocks noGrp="1"/>
          </p:cNvSpPr>
          <p:nvPr>
            <p:ph type="title"/>
          </p:nvPr>
        </p:nvSpPr>
        <p:spPr/>
        <p:txBody>
          <a:bodyPr/>
          <a:lstStyle/>
          <a:p>
            <a:r>
              <a:rPr lang="en-US" dirty="0" err="1" smtClean="0"/>
              <a:t>L’Histoire</a:t>
            </a:r>
            <a:r>
              <a:rPr lang="en-US" dirty="0" smtClean="0"/>
              <a:t> de </a:t>
            </a:r>
            <a:r>
              <a:rPr lang="en-US" dirty="0" err="1" smtClean="0"/>
              <a:t>L’Origami</a:t>
            </a:r>
            <a:endParaRPr lang="fr-CA" dirty="0"/>
          </a:p>
        </p:txBody>
      </p:sp>
    </p:spTree>
    <p:extLst>
      <p:ext uri="{BB962C8B-B14F-4D97-AF65-F5344CB8AC3E}">
        <p14:creationId xmlns:p14="http://schemas.microsoft.com/office/powerpoint/2010/main" val="15069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CA" dirty="0" err="1" smtClean="0"/>
              <a:t>Kunihiko</a:t>
            </a:r>
            <a:r>
              <a:rPr lang="fr-CA" dirty="0" smtClean="0"/>
              <a:t> </a:t>
            </a:r>
            <a:r>
              <a:rPr lang="fr-CA" dirty="0" err="1" smtClean="0"/>
              <a:t>Kasahara</a:t>
            </a:r>
            <a:endParaRPr lang="fr-CA" dirty="0"/>
          </a:p>
        </p:txBody>
      </p:sp>
      <p:sp>
        <p:nvSpPr>
          <p:cNvPr id="2" name="Title 1"/>
          <p:cNvSpPr>
            <a:spLocks noGrp="1"/>
          </p:cNvSpPr>
          <p:nvPr>
            <p:ph type="title"/>
          </p:nvPr>
        </p:nvSpPr>
        <p:spPr/>
        <p:txBody>
          <a:bodyPr>
            <a:normAutofit fontScale="90000"/>
          </a:bodyPr>
          <a:lstStyle/>
          <a:p>
            <a:r>
              <a:rPr lang="fr-CA" dirty="0" smtClean="0"/>
              <a:t>Exemples D’artistes Contemporain</a:t>
            </a:r>
            <a:endParaRPr lang="fr-CA" dirty="0"/>
          </a:p>
        </p:txBody>
      </p:sp>
    </p:spTree>
    <p:extLst>
      <p:ext uri="{BB962C8B-B14F-4D97-AF65-F5344CB8AC3E}">
        <p14:creationId xmlns:p14="http://schemas.microsoft.com/office/powerpoint/2010/main" val="65917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r-CA"/>
          </a:p>
        </p:txBody>
      </p:sp>
      <p:sp>
        <p:nvSpPr>
          <p:cNvPr id="2" name="Title 1"/>
          <p:cNvSpPr>
            <a:spLocks noGrp="1"/>
          </p:cNvSpPr>
          <p:nvPr>
            <p:ph type="title"/>
          </p:nvPr>
        </p:nvSpPr>
        <p:spPr>
          <a:xfrm>
            <a:off x="1676400" y="152400"/>
            <a:ext cx="7543800" cy="914400"/>
          </a:xfrm>
        </p:spPr>
        <p:txBody>
          <a:bodyPr/>
          <a:lstStyle/>
          <a:p>
            <a:r>
              <a:rPr lang="en-US" dirty="0" smtClean="0"/>
              <a:t>Hiroshima</a:t>
            </a:r>
            <a:endParaRPr lang="fr-CA" dirty="0"/>
          </a:p>
        </p:txBody>
      </p:sp>
    </p:spTree>
    <p:extLst>
      <p:ext uri="{BB962C8B-B14F-4D97-AF65-F5344CB8AC3E}">
        <p14:creationId xmlns:p14="http://schemas.microsoft.com/office/powerpoint/2010/main" val="211832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8229600" cy="1371600"/>
          </a:xfrm>
        </p:spPr>
        <p:txBody>
          <a:bodyPr>
            <a:noAutofit/>
          </a:bodyPr>
          <a:lstStyle/>
          <a:p>
            <a:r>
              <a:rPr lang="fr-CA" sz="2400" dirty="0" err="1" smtClean="0"/>
              <a:t>Sadako</a:t>
            </a:r>
            <a:r>
              <a:rPr lang="fr-CA" sz="2400" dirty="0" smtClean="0"/>
              <a:t> </a:t>
            </a:r>
            <a:r>
              <a:rPr lang="fr-CA" sz="2400" dirty="0" err="1" smtClean="0"/>
              <a:t>Sasaki</a:t>
            </a:r>
            <a:r>
              <a:rPr lang="fr-CA" sz="2400" dirty="0" smtClean="0"/>
              <a:t> est aussi célèbre au Japon qu’Anne Frank en Europe. </a:t>
            </a:r>
          </a:p>
          <a:p>
            <a:r>
              <a:rPr lang="en-US" sz="2400" dirty="0" smtClean="0"/>
              <a:t>Elle </a:t>
            </a:r>
            <a:r>
              <a:rPr lang="en-US" sz="2400" dirty="0" err="1" smtClean="0"/>
              <a:t>represente</a:t>
            </a:r>
            <a:r>
              <a:rPr lang="en-US" sz="2400" dirty="0" smtClean="0"/>
              <a:t> </a:t>
            </a:r>
            <a:r>
              <a:rPr lang="en-US" sz="2400" dirty="0" err="1" smtClean="0"/>
              <a:t>une</a:t>
            </a:r>
            <a:r>
              <a:rPr lang="en-US" sz="2400" dirty="0" smtClean="0"/>
              <a:t> </a:t>
            </a:r>
            <a:r>
              <a:rPr lang="en-US" sz="2400" dirty="0" err="1" smtClean="0"/>
              <a:t>symbole</a:t>
            </a:r>
            <a:r>
              <a:rPr lang="en-US" sz="2400" dirty="0" smtClean="0"/>
              <a:t> de </a:t>
            </a:r>
            <a:r>
              <a:rPr lang="en-US" sz="2400" dirty="0" err="1" smtClean="0"/>
              <a:t>Paix</a:t>
            </a:r>
            <a:endParaRPr lang="fr-CA" sz="2400" dirty="0" smtClean="0"/>
          </a:p>
          <a:p>
            <a:r>
              <a:rPr lang="fr-CA" sz="2400" dirty="0" smtClean="0"/>
              <a:t>À douze ans, le « mal de la bombe atomique » la tue.</a:t>
            </a:r>
            <a:endParaRPr lang="fr-CA" sz="2400" dirty="0"/>
          </a:p>
        </p:txBody>
      </p:sp>
      <p:sp>
        <p:nvSpPr>
          <p:cNvPr id="2" name="Title 1"/>
          <p:cNvSpPr>
            <a:spLocks noGrp="1"/>
          </p:cNvSpPr>
          <p:nvPr>
            <p:ph type="title"/>
          </p:nvPr>
        </p:nvSpPr>
        <p:spPr/>
        <p:txBody>
          <a:bodyPr/>
          <a:lstStyle/>
          <a:p>
            <a:r>
              <a:rPr lang="en-US" dirty="0" err="1" smtClean="0"/>
              <a:t>Sadako</a:t>
            </a:r>
            <a:r>
              <a:rPr lang="en-US" dirty="0" smtClean="0"/>
              <a:t> Sasaki</a:t>
            </a:r>
            <a:endParaRPr lang="fr-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454912"/>
            <a:ext cx="7857067" cy="4419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54912"/>
            <a:ext cx="2971800" cy="4437888"/>
          </a:xfrm>
          <a:prstGeom prst="rect">
            <a:avLst/>
          </a:prstGeom>
        </p:spPr>
      </p:pic>
    </p:spTree>
    <p:extLst>
      <p:ext uri="{BB962C8B-B14F-4D97-AF65-F5344CB8AC3E}">
        <p14:creationId xmlns:p14="http://schemas.microsoft.com/office/powerpoint/2010/main" val="354951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4343400" cy="4648200"/>
          </a:xfrm>
        </p:spPr>
        <p:txBody>
          <a:bodyPr>
            <a:normAutofit/>
          </a:bodyPr>
          <a:lstStyle/>
          <a:p>
            <a:r>
              <a:rPr lang="fr-CA" sz="2400" dirty="0" smtClean="0"/>
              <a:t>Elle naît à Hiroshima, pendant la Seconde Guerre mondiale. </a:t>
            </a:r>
          </a:p>
          <a:p>
            <a:r>
              <a:rPr lang="fr-CA" sz="2400" dirty="0" smtClean="0"/>
              <a:t>Elle a deux ans quand </a:t>
            </a:r>
            <a:r>
              <a:rPr lang="fr-CA" sz="2400" dirty="0" err="1" smtClean="0"/>
              <a:t>Little</a:t>
            </a:r>
            <a:r>
              <a:rPr lang="fr-CA" sz="2400" dirty="0" smtClean="0"/>
              <a:t> Boy, la bombe nucléaire, détruit Hiroshima, sa ville.</a:t>
            </a:r>
            <a:endParaRPr lang="fr-CA"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7549" y="0"/>
            <a:ext cx="3613722" cy="3683874"/>
          </a:xfrm>
          <a:prstGeom prst="rect">
            <a:avLst/>
          </a:prstGeom>
        </p:spPr>
      </p:pic>
      <p:pic>
        <p:nvPicPr>
          <p:cNvPr id="2050" name="Picture 2" descr="Image result for hiroshima japa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3886200"/>
            <a:ext cx="4572000" cy="271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86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r-CA"/>
          </a:p>
        </p:txBody>
      </p:sp>
      <p:sp>
        <p:nvSpPr>
          <p:cNvPr id="2" name="Title 1"/>
          <p:cNvSpPr>
            <a:spLocks noGrp="1"/>
          </p:cNvSpPr>
          <p:nvPr>
            <p:ph type="title"/>
          </p:nvPr>
        </p:nvSpPr>
        <p:spPr/>
        <p:txBody>
          <a:bodyPr/>
          <a:lstStyle/>
          <a:p>
            <a:endParaRPr lang="fr-CA"/>
          </a:p>
        </p:txBody>
      </p:sp>
      <p:pic>
        <p:nvPicPr>
          <p:cNvPr id="1026" name="Picture 2" descr="Image result for hiroshima jap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98" y="1676400"/>
            <a:ext cx="8229600" cy="461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536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152</TotalTime>
  <Words>296</Words>
  <Application>Microsoft Office PowerPoint</Application>
  <PresentationFormat>On-screen Show (4:3)</PresentationFormat>
  <Paragraphs>34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Elemental</vt:lpstr>
      <vt:lpstr>Origami et la Paix</vt:lpstr>
      <vt:lpstr>PowerPoint Presentation</vt:lpstr>
      <vt:lpstr>C’est Quoi?</vt:lpstr>
      <vt:lpstr>L’Histoire de L’Origami</vt:lpstr>
      <vt:lpstr>Exemples D’artistes Contemporain</vt:lpstr>
      <vt:lpstr>Hiroshima</vt:lpstr>
      <vt:lpstr>Sadako Sasaki</vt:lpstr>
      <vt:lpstr>PowerPoint Presentation</vt:lpstr>
      <vt:lpstr>PowerPoint Presentation</vt:lpstr>
      <vt:lpstr>PowerPoint Presentation</vt:lpstr>
      <vt:lpstr>PowerPoint Presentation</vt:lpstr>
      <vt:lpstr>La Grue</vt:lpstr>
      <vt:lpstr>PowerPoint Presentation</vt:lpstr>
      <vt:lpstr>PowerPoint Presentation</vt:lpstr>
      <vt:lpstr>Lesson Arbre de Oiseaux de Paix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Music de Paix https://www.youtube.com/watch?v=xrqwDusJS00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19</cp:revision>
  <dcterms:created xsi:type="dcterms:W3CDTF">2018-06-11T20:47:17Z</dcterms:created>
  <dcterms:modified xsi:type="dcterms:W3CDTF">2018-08-01T14:08:47Z</dcterms:modified>
</cp:coreProperties>
</file>