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65" r:id="rId4"/>
    <p:sldId id="267" r:id="rId5"/>
    <p:sldId id="266" r:id="rId6"/>
    <p:sldId id="268" r:id="rId7"/>
    <p:sldId id="269" r:id="rId8"/>
    <p:sldId id="278" r:id="rId9"/>
    <p:sldId id="270" r:id="rId10"/>
    <p:sldId id="261" r:id="rId11"/>
    <p:sldId id="275" r:id="rId12"/>
    <p:sldId id="277" r:id="rId13"/>
    <p:sldId id="276" r:id="rId14"/>
    <p:sldId id="280" r:id="rId15"/>
    <p:sldId id="279" r:id="rId16"/>
    <p:sldId id="271" r:id="rId17"/>
    <p:sldId id="258" r:id="rId18"/>
    <p:sldId id="272" r:id="rId19"/>
    <p:sldId id="259" r:id="rId20"/>
    <p:sldId id="273" r:id="rId21"/>
    <p:sldId id="282" r:id="rId22"/>
    <p:sldId id="281" r:id="rId23"/>
    <p:sldId id="283" r:id="rId24"/>
    <p:sldId id="284" r:id="rId25"/>
    <p:sldId id="285" r:id="rId26"/>
    <p:sldId id="286" r:id="rId27"/>
    <p:sldId id="289" r:id="rId28"/>
    <p:sldId id="287" r:id="rId29"/>
    <p:sldId id="288" r:id="rId30"/>
    <p:sldId id="290" r:id="rId31"/>
    <p:sldId id="291" r:id="rId32"/>
    <p:sldId id="292" r:id="rId3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12484-7780-4C7B-B390-23A31DF1B74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C2C5-FD69-4064-B49B-5B10A56B3FF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468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3306-9561-4F03-8587-7E4867512981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45130-0F07-4C26-A68C-DDE4E05A2D2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23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cuteni_Cultur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83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667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327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96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313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43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873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089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76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423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98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>
                <a:effectLst/>
              </a:rPr>
              <a:t>attooing has been practiced throughout the world for many centuries.</a:t>
            </a:r>
          </a:p>
          <a:p>
            <a:r>
              <a:rPr lang="en-US" dirty="0" smtClean="0"/>
              <a:t>Archeological evidence found on the bodies of ancient mummies.</a:t>
            </a:r>
          </a:p>
          <a:p>
            <a:r>
              <a:rPr lang="en-US" dirty="0" smtClean="0"/>
              <a:t>The Ainu (Indigenous people of Japan) had facial tattoos.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244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625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9754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master assassin is the human equivalent of a blank canvas; bald, blue-eyed and always wearing a plain, unremarkable suit. This is to allow him to be inconspicuous in a crowd and to don disguises when needed.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7043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7896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29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584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2448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536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044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33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6547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0335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376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4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</a:rPr>
              <a:t>Possible Neolithic tattoo marks depicted on a Pre-</a:t>
            </a:r>
            <a:r>
              <a:rPr lang="en-US" sz="1200" dirty="0" err="1" smtClean="0">
                <a:effectLst/>
                <a:hlinkClick r:id="rId3" tooltip="Cucuteni Culture"/>
              </a:rPr>
              <a:t>Cucuteni</a:t>
            </a:r>
            <a:r>
              <a:rPr lang="en-US" sz="1200" dirty="0" smtClean="0">
                <a:effectLst/>
                <a:hlinkClick r:id="rId3" tooltip="Cucuteni Culture"/>
              </a:rPr>
              <a:t> Culture</a:t>
            </a:r>
            <a:r>
              <a:rPr lang="en-US" sz="1200" dirty="0" smtClean="0">
                <a:effectLst/>
              </a:rPr>
              <a:t> clay figure from Romania, ca. 4900-4750 BC.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32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04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67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377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29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5130-0F07-4C26-A68C-DDE4E05A2D2E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61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AD52036-AD57-4F43-AC1B-420DB49B2B14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4F29764-382B-4300-A2ED-C6AD6611BDA2}" type="slidenum">
              <a:rPr lang="fr-CA" smtClean="0"/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a/url?sa=i&amp;rct=j&amp;q=&amp;esrc=s&amp;source=images&amp;cd=&amp;cad=rja&amp;uact=8&amp;ved=0ahUKEwiGwN7W7-_PAhWMcz4KHXrSBKoQjRwIBw&amp;url=http://wednesdaysheroes.com/brus-reviews-hunger-games-mockingjay-part-one-part-fun/&amp;psig=AFQjCNHUajQ_TVEaCNOrwiZx2Aw2q_wlIQ&amp;ust=147727588244005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ca/url?sa=i&amp;rct=j&amp;q=&amp;esrc=s&amp;source=images&amp;cd=&amp;cad=rja&amp;uact=8&amp;ved=0ahUKEwjwxLf77-_PAhWLPz4KHVJICRsQjRwIBw&amp;url=https://ladygeekgirl.wordpress.com/2016/06/16/how-dumbledore-is-complicit-in-the-abuse-of-others/harry-potter-sirius-black-tattoo/&amp;bvm=bv.136593572,d.cWw&amp;psig=AFQjCNEKi0zRCdlvFcfDEuclwUKggGF25Q&amp;ust=147727596253710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ahUKEwjNyNbr5e_PAhXCWz4KHbKRCfMQjRwIBw&amp;url=http://byzantinemilitary.blogspot.com/2014/08/the-byzantine-crusader-re-conquest-of.html&amp;bvm=bv.136593572,d.cWw&amp;psig=AFQjCNHTHzHFb7QvKIsW2JxWMYZyPkaRzQ&amp;ust=147727321504197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a/url?sa=i&amp;rct=j&amp;q=&amp;esrc=s&amp;source=images&amp;cd=&amp;cad=rja&amp;uact=8&amp;ved=0ahUKEwj5wsvI5e_PAhXKGj4KHUbjCxQQjRwIBw&amp;url=https://engagingzion.wordpress.com/2011/08/26/an-islamic-crusade-to-jerusalem-one-million-man-march-on-jerusalem-planned-for-2012/&amp;bvm=bv.136593572,d.cWw&amp;psig=AFQjCNHtKlOn3mbTnMlNjsrnLHBg_DqmtA&amp;ust=1477273164921404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google.ca/url?sa=i&amp;rct=j&amp;q=&amp;esrc=s&amp;source=images&amp;cd=&amp;cad=rja&amp;uact=8&amp;ved=0ahUKEwiLxp2w5e_PAhWEPT4KHW20D8oQjRwIBw&amp;url=https://www.pinterest.com/pin/378654281148365208/&amp;bvm=bv.136593572,d.cWw&amp;psig=AFQjCNETUaKH2hx9abtaXe09JErieyFAMQ&amp;ust=1477273092587136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525-_6-_PAhXMOj4KHRgMA5EQjRwIBw&amp;url=http://www.alamy.com/stock-photo/german-concentration-camp.html&amp;bvm=bv.136593572,d.cWw&amp;psig=AFQjCNH7yYHcSdIE7N0YqRoWIHnoe6mq1g&amp;ust=147727470905946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s://ouchmath.wordpress.com/2011/01/27/tattoos-and-numbers-the-system-of-identifying-prisoners-at-auschwitz-concentration-camp/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buanK6-_PAhXLGT4KHRIEAQ0QjRwIBw&amp;url=https://www.pinterest.com/dmemorialine/nazi-prisoners-tattoos/&amp;bvm=bv.136593572,d.cWw&amp;psig=AFQjCNH7yYHcSdIE7N0YqRoWIHnoe6mq1g&amp;ust=147727470905946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X7Oif6u_PAhXLGT4KHRIEAQ0QjRwIBw&amp;url=http://cavemancircus.com/2016/04/14/russian-prison-tattoos-meanings/&amp;bvm=bv.136593572,d.cWw&amp;psig=AFQjCNGDvYukbQrvNPLMoqLpHKPBMva42A&amp;ust=147727442293765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Agaad8O_PAhUCaD4KHSfyAHkQjRwIBw&amp;url=http://www.zimbio.com/The%2BBest%2BTattoos%2Bin%2BMovies/articles/XZkHyDL1ojl/Eastern%2BPromises&amp;bvm=bv.136593572,d.cWw&amp;psig=AFQjCNEuDGZvtFZPhI5r7D1Rew2ZXr3OTA&amp;ust=147727602831808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wxLf77-_PAhWLPz4KHVJICRsQjRwIBw&amp;url=https://ladygeekgirl.wordpress.com/2016/06/16/how-dumbledore-is-complicit-in-the-abuse-of-others/harry-potter-sirius-black-tattoo/&amp;bvm=bv.136593572,d.cWw&amp;psig=AFQjCNEKi0zRCdlvFcfDEuclwUKggGF25Q&amp;ust=147727596253710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S_New_Jersey_(BB-62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g0un61e_PAhWGdj4KHcUZDwIQjRwIBw&amp;url=http://www.tattooarchive.com/history/oreilly_samuel.php&amp;bvm=bv.136593572,d.cWw&amp;psig=AFQjCNFP8BF8b5gmvA4oNLw8jPbOPS0tWg&amp;ust=147726898022825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k7sXVwIvQAhWE7oMKHbTQBaYQjRwIBw&amp;url=http://www.rebelcircus.com/blog/circus-tattooed-ladies/&amp;bvm=bv.137132246,d.amc&amp;psig=AFQjCNGvfSC1yYDBvyshNV50ig-DYD5rBA&amp;ust=147822533594324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www.google.ca/url?sa=i&amp;rct=j&amp;q=&amp;esrc=s&amp;source=images&amp;cd=&amp;cad=rja&amp;uact=8&amp;ved=0ahUKEwjr443lwIvQAhVj7IMKHariAxAQjRwIBw&amp;url=https://www.pinterest.com/amyfaerie/lydia-the-tattooed-lady/&amp;bvm=bv.137132246,d.amc&amp;psig=AFQjCNGvfSC1yYDBvyshNV50ig-DYD5rBA&amp;ust=1478225335943241" TargetMode="Externa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a_OufwYvQAhXq6YMKHVMED8AQjRwIBw&amp;url=https://www.thinglink.com/scene/665013194162438145&amp;bvm=bv.137132246,bs.1,d.amc&amp;psig=AFQjCNHc4pvsUPTndTYpWRohHaLHdafPLQ&amp;ust=147822548810087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mirfaces.com/captain-cook-james-cook/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OysPc1O_PAhVBdz4KHZJhBVYQjRwIBw&amp;url=http://donsmaps.com/otzi.html&amp;psig=AFQjCNHFLiqxHcI697y1h1vSkg1yCcmi4w&amp;ust=147726864218339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wxLf77-_PAhWLPz4KHVJICRsQjRwIBw&amp;url=https://ladygeekgirl.wordpress.com/2016/06/16/how-dumbledore-is-complicit-in-the-abuse-of-others/harry-potter-sirius-black-tattoo/&amp;bvm=bv.136593572,d.cWw&amp;psig=AFQjCNEKi0zRCdlvFcfDEuclwUKggGF25Q&amp;ust=14772759625371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erdfV-e_PAhVCzz4KHUNeBRcQjRwIBw&amp;url=http://www.rockshotz.co.uk/the-identity-project.html&amp;psig=AFQjCNEYpx6434iMj0c4lIlklhDk5kfXIA&amp;ust=147727857185537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ca/url?sa=i&amp;rct=j&amp;q=&amp;esrc=s&amp;source=images&amp;cd=&amp;cad=rja&amp;uact=8&amp;ved=0ahUKEwirhdbwtYvQAhUF2oMKHaoJCCcQjRwIBw&amp;url=http://www.apolynesiantattoo.com/polynesian-tattoo-history&amp;bvm=bv.137901846,d.d2s&amp;psig=AFQjCNHFAGyzrR9gMpbaLvzqfPeO5fqzJA&amp;ust=1478222429829844" TargetMode="Externa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a/url?sa=i&amp;rct=j&amp;q=&amp;esrc=s&amp;source=images&amp;cd=&amp;cad=rja&amp;uact=8&amp;ved=0ahUKEwjF1Y281e_PAhVLNz4KHS0AD9UQjRwIBw&amp;url=http://www.nbcnews.com/science/weird-science/body-art-otzi-5-300-year-old-mummified-iceman-had-n295521&amp;bvm=bv.136593572,d.cWw&amp;psig=AFQjCNHNPuqMmEubkFINC6QH1aW34EwG4Q&amp;ust=147726868451337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NypHW2O_PAhVBbT4KHT4iCBwQjRwIBw&amp;url=http://www.smithsonianmag.com/history/tattoos-144038580/&amp;bvm=bv.136593572,d.cWw&amp;psig=AFQjCNGHiIIViODGAjXRrd88pCtw9zmoxw&amp;ust=147726968756063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G-rDF7e_PAhVLVD4KHXWwA0EQjRwIBw&amp;url=http://jtsdigs.com/blog/2015/2/28/now-thats-real-class-warfare&amp;bvm=bv.136593572,d.cWw&amp;psig=AFQjCNGQgcecfuHnQ1Pz9h-iPaIAg-LPRA&amp;ust=14772753117766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en.wiktionary.org/wiki/senatus" TargetMode="External"/><Relationship Id="rId7" Type="http://schemas.openxmlformats.org/officeDocument/2006/relationships/hyperlink" Target="https://www.google.ca/url?sa=i&amp;rct=j&amp;q=&amp;esrc=s&amp;source=images&amp;cd=&amp;cad=rja&amp;uact=8&amp;ved=0ahUKEwiRgcizvYvQAhUm5YMKHQjRCBoQjRwIBw&amp;url=https://www.pinterest.com/pin/245446248414306875/&amp;bvm=bv.137132246,d.ZGg&amp;psig=AFQjCNEBVhK95VZ9rMr2BVjNFv1bXQB5oQ&amp;ust=1478224454265267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tionary.org/wiki/romanus" TargetMode="External"/><Relationship Id="rId11" Type="http://schemas.openxmlformats.org/officeDocument/2006/relationships/hyperlink" Target="http://www.google.ca/url?sa=i&amp;rct=j&amp;q=&amp;esrc=s&amp;source=imgres&amp;cd=&amp;cad=rja&amp;uact=8&amp;ved=0ahUKEwi6_IjMvovQAhVD04MKHerXAewQjRwIBw&amp;url=http://www.pure-spirit.com/more-animal-symbolism/629-eagle-symbolism&amp;psig=AFQjCNErU31DOZKy0pULFHUBRQtSB3syGQ&amp;ust=1478224786895040" TargetMode="External"/><Relationship Id="rId5" Type="http://schemas.openxmlformats.org/officeDocument/2006/relationships/hyperlink" Target="https://en.wiktionary.org/wiki/-que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en.wiktionary.org/wiki/populus" TargetMode="External"/><Relationship Id="rId9" Type="http://schemas.openxmlformats.org/officeDocument/2006/relationships/hyperlink" Target="https://www.google.ca/url?sa=i&amp;rct=j&amp;q=&amp;esrc=s&amp;source=images&amp;cd=&amp;cad=rja&amp;uact=8&amp;ved=0ahUKEwjPura4vIvQAhUJyoMKHbZ0CHsQjRwIBw&amp;url=https://sonofhel.com/2015/03/24/spqr/&amp;psig=AFQjCNH3xLkdkg_wFdjrzcMEVJQPt6ltrQ&amp;ust=147822420525458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Br_qNv4vQAhUB64MKHfsFDCkQjRwIBw&amp;url=https://www.pinterest.com/pin/524880531546634640/&amp;psig=AFQjCNEyGWSW5XrDlqCaD5p42ywSe-hTzA&amp;ust=147822491703235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7239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racked Johnnie" panose="00000400000000000000" pitchFamily="2" charset="0"/>
              </a:rPr>
              <a:t>Tattoo Art</a:t>
            </a:r>
            <a:endParaRPr lang="fr-CA" sz="5400" b="1" dirty="0">
              <a:solidFill>
                <a:schemeClr val="tx1"/>
              </a:solidFill>
              <a:latin typeface="Cracked Johnnie" panose="00000400000000000000" pitchFamily="2" charset="0"/>
            </a:endParaRPr>
          </a:p>
        </p:txBody>
      </p:sp>
      <p:pic>
        <p:nvPicPr>
          <p:cNvPr id="11268" name="Picture 4" descr="https://cdn3.whatculture.com/images/2014/06/hit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628768"/>
            <a:ext cx="6458464" cy="32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irius black tatt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675" y="-23941"/>
            <a:ext cx="6018916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pompeii film tatto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84" y="2895600"/>
            <a:ext cx="60777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752600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hiller" panose="04020404031007020602" pitchFamily="82" charset="0"/>
              </a:rPr>
              <a:t>Is it art? </a:t>
            </a:r>
            <a:endParaRPr lang="fr-CA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4126109" cy="5029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During the Crusades  (11th and 12th centuries), warriors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identified</a:t>
            </a:r>
            <a:r>
              <a:rPr lang="en-US" sz="2400" dirty="0" smtClean="0"/>
              <a:t> themselves with the mark of the Jerusalem cross.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o that they could be given a proper Christian burial if they died in battle.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Medieval Crusades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81400"/>
            <a:ext cx="2057400" cy="3157942"/>
          </a:xfrm>
          <a:prstGeom prst="rect">
            <a:avLst/>
          </a:prstGeom>
        </p:spPr>
      </p:pic>
      <p:pic>
        <p:nvPicPr>
          <p:cNvPr id="6146" name="Picture 2" descr="Image result for jerusalem crusaders and tatto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821"/>
            <a:ext cx="245687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jerusalem crusader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19866"/>
            <a:ext cx="2496346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jerusalem crusaders kingdom of heav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30" y="972921"/>
            <a:ext cx="3872939" cy="25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5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Nazis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528494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Would tattoo the numbers on the chest or arms of prisoners at concentration  camps.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Done to their prisoners to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their bodies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After the war the survivors would show off their tattoos as a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 of the crime</a:t>
            </a:r>
            <a:r>
              <a:rPr lang="en-US" sz="2400" dirty="0" smtClean="0"/>
              <a:t> it represented so people don’t forget the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history</a:t>
            </a:r>
            <a:r>
              <a:rPr lang="en-US" sz="2400" dirty="0" smtClean="0"/>
              <a:t>.</a:t>
            </a:r>
            <a:endParaRPr lang="fr-CA" sz="2400" dirty="0"/>
          </a:p>
        </p:txBody>
      </p:sp>
      <p:pic>
        <p:nvPicPr>
          <p:cNvPr id="8194" name="Picture 2" descr="Image result for nazis prisoner identification   tatto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49" y="3373189"/>
            <a:ext cx="3913774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azis prisoner identification   tattoo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78372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2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Jewish children rescued from Auschwitz show their </a:t>
            </a:r>
            <a:r>
              <a:rPr lang="en-US" sz="3200" dirty="0" smtClean="0"/>
              <a:t>tattoos (age 14-15yrs)</a:t>
            </a:r>
            <a:endParaRPr lang="fr-CA" sz="3200" dirty="0"/>
          </a:p>
        </p:txBody>
      </p:sp>
      <p:pic>
        <p:nvPicPr>
          <p:cNvPr id="9218" name="Picture 2" descr="Image result for nazis prisoner identification   tatto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799"/>
            <a:ext cx="5295163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57" y="152400"/>
            <a:ext cx="8229600" cy="1143000"/>
          </a:xfrm>
        </p:spPr>
        <p:txBody>
          <a:bodyPr/>
          <a:lstStyle/>
          <a:p>
            <a:r>
              <a:rPr lang="en-US" dirty="0" smtClean="0"/>
              <a:t>Russia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483057" y="1170554"/>
            <a:ext cx="868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Known to have one of the most criminal activities.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Everyone knows someone who has been imprisoned, and prisons are over crowded.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prisoner has a tattoo, for tattoos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represent their stories</a:t>
            </a:r>
            <a:r>
              <a:rPr lang="en-US" sz="2400" u="sng" dirty="0" smtClean="0"/>
              <a:t> </a:t>
            </a:r>
            <a:r>
              <a:rPr lang="en-US" sz="2400" dirty="0" smtClean="0"/>
              <a:t>and crimes committed.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Tattoos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shows status </a:t>
            </a:r>
            <a:r>
              <a:rPr lang="en-US" sz="2400" dirty="0" smtClean="0"/>
              <a:t>among prisoners in the prison system, and if you have no tattoos you are considered worthless. Your survival depended on your tattoos. </a:t>
            </a:r>
            <a:endParaRPr lang="fr-CA" sz="2400" dirty="0"/>
          </a:p>
        </p:txBody>
      </p:sp>
      <p:pic>
        <p:nvPicPr>
          <p:cNvPr id="7170" name="Picture 2" descr="Image result for russian tattoos pris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85" y="4019909"/>
            <a:ext cx="3917576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2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ovies with tatto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01" y="685800"/>
            <a:ext cx="7410254" cy="49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828270"/>
            <a:ext cx="196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Eastern Promises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18592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Recognize this prisoner? </a:t>
            </a:r>
            <a:endParaRPr lang="fr-CA" dirty="0"/>
          </a:p>
        </p:txBody>
      </p:sp>
      <p:pic>
        <p:nvPicPr>
          <p:cNvPr id="12290" name="Picture 2" descr="Image result for sirius black tatto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914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2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12837"/>
            <a:ext cx="4838021" cy="4983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44196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Tattooed sailor aboard the </a:t>
            </a:r>
            <a:r>
              <a:rPr lang="en-US" dirty="0" smtClean="0">
                <a:effectLst/>
                <a:hlinkClick r:id="rId4" tooltip="USS New Jersey (BB-62)"/>
              </a:rPr>
              <a:t>USS </a:t>
            </a:r>
            <a:r>
              <a:rPr lang="en-US" i="1" dirty="0" smtClean="0">
                <a:effectLst/>
                <a:hlinkClick r:id="rId4" tooltip="USS New Jersey (BB-62)"/>
              </a:rPr>
              <a:t>New Jersey</a:t>
            </a:r>
            <a:r>
              <a:rPr lang="en-US" dirty="0" smtClean="0">
                <a:effectLst/>
              </a:rPr>
              <a:t> in 1944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533400" y="1066800"/>
            <a:ext cx="3333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1846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German man, Martin Hildebrandt sets up New York’s first tattoo shop on Oak Street in lower Manhattan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Popular </a:t>
            </a:r>
            <a:r>
              <a:rPr lang="en-US" sz="2400" dirty="0">
                <a:solidFill>
                  <a:prstClr val="black"/>
                </a:solidFill>
              </a:rPr>
              <a:t>with sailors &amp; the military</a:t>
            </a:r>
            <a:endParaRPr lang="fr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4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114800" cy="46021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Modern tattooing began in </a:t>
            </a:r>
            <a:r>
              <a:rPr lang="en-US" sz="2400" b="1" dirty="0"/>
              <a:t>1891</a:t>
            </a:r>
            <a:r>
              <a:rPr lang="en-US" sz="2400" dirty="0"/>
              <a:t> in New York City with the invention of the rotary tattoo machine by Samuel O'Reilly. </a:t>
            </a:r>
            <a:endParaRPr lang="fr-CA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Inspired by Thomas Edison’s inventions: the autographic printing pen</a:t>
            </a:r>
            <a:endParaRPr lang="fr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Times</a:t>
            </a:r>
            <a:endParaRPr lang="fr-CA" dirty="0"/>
          </a:p>
        </p:txBody>
      </p:sp>
      <p:pic>
        <p:nvPicPr>
          <p:cNvPr id="3074" name="Picture 2" descr="Image result for Samuel O'Reilly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53542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5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377" y="990600"/>
            <a:ext cx="7680960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the end of the 1920s, American circuses employed more than 300 people with full-body tattoos who could earn an unprecedented $200 per week.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Circus Freaks</a:t>
            </a:r>
            <a:endParaRPr lang="fr-CA" dirty="0"/>
          </a:p>
        </p:txBody>
      </p:sp>
      <p:pic>
        <p:nvPicPr>
          <p:cNvPr id="5122" name="Picture 2" descr="Image result for tattooed circus frea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3746"/>
            <a:ext cx="93474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attooed circus freak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46"/>
            <a:ext cx="3429000" cy="44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3619" y="990600"/>
            <a:ext cx="7680960" cy="4724400"/>
          </a:xfrm>
        </p:spPr>
        <p:txBody>
          <a:bodyPr/>
          <a:lstStyle/>
          <a:p>
            <a:r>
              <a:rPr lang="en-US" dirty="0"/>
              <a:t>The word </a:t>
            </a:r>
            <a:r>
              <a:rPr lang="en-US" dirty="0" smtClean="0"/>
              <a:t>tattoo comes from </a:t>
            </a:r>
            <a:r>
              <a:rPr lang="en-US" dirty="0"/>
              <a:t>the </a:t>
            </a:r>
            <a:r>
              <a:rPr lang="en-US" b="1" dirty="0"/>
              <a:t>Polynesian</a:t>
            </a:r>
            <a:r>
              <a:rPr lang="en-US" dirty="0"/>
              <a:t> word </a:t>
            </a:r>
            <a:r>
              <a:rPr lang="en-US" b="1" dirty="0" err="1" smtClean="0"/>
              <a:t>tatau</a:t>
            </a:r>
            <a:r>
              <a:rPr lang="en-US" b="1" dirty="0" smtClean="0"/>
              <a:t> from Tahiti</a:t>
            </a:r>
            <a:r>
              <a:rPr lang="en-US" dirty="0" smtClean="0"/>
              <a:t>, </a:t>
            </a:r>
            <a:r>
              <a:rPr lang="en-US" dirty="0"/>
              <a:t>meaning "correct, workmanlike</a:t>
            </a:r>
            <a:r>
              <a:rPr lang="en-US" dirty="0" smtClean="0"/>
              <a:t>".</a:t>
            </a:r>
          </a:p>
          <a:p>
            <a:r>
              <a:rPr lang="en-US" dirty="0" smtClean="0"/>
              <a:t>1769, an English Captain called James Cook landed on the island and saw many indigenous people with tattoos…..his crew later got tattoos of their own….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 represent their travels around the world</a:t>
            </a:r>
            <a:r>
              <a:rPr lang="en-US" dirty="0" smtClean="0"/>
              <a:t>. 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96" y="-15815"/>
            <a:ext cx="7680960" cy="1066800"/>
          </a:xfrm>
        </p:spPr>
        <p:txBody>
          <a:bodyPr/>
          <a:lstStyle/>
          <a:p>
            <a:r>
              <a:rPr lang="en-US" dirty="0" smtClean="0"/>
              <a:t>Origin of the Word</a:t>
            </a:r>
            <a:endParaRPr lang="fr-CA" dirty="0"/>
          </a:p>
        </p:txBody>
      </p:sp>
      <p:pic>
        <p:nvPicPr>
          <p:cNvPr id="6146" name="Picture 2" descr="Image result for Captain called James C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9" y="3581400"/>
            <a:ext cx="4419600" cy="29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aptain called James Coo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2667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5410200" cy="47053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Tattoos date back as far as the Neolithic era, or around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millennium BC.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oldest discovery of </a:t>
            </a:r>
            <a:r>
              <a:rPr lang="en-US" sz="2400" b="1" dirty="0" smtClean="0"/>
              <a:t>tattooed</a:t>
            </a:r>
            <a:r>
              <a:rPr lang="en-US" sz="2400" dirty="0" smtClean="0"/>
              <a:t> human skin to date is found on the body of </a:t>
            </a:r>
            <a:r>
              <a:rPr lang="en-US" sz="2400" dirty="0" err="1" smtClean="0"/>
              <a:t>Ötzi</a:t>
            </a:r>
            <a:r>
              <a:rPr lang="en-US" sz="2400" dirty="0" smtClean="0"/>
              <a:t> the Iceman, dating to between 3370 and 3100 BC</a:t>
            </a:r>
            <a:endParaRPr lang="en-US" sz="2400" dirty="0" smtClean="0">
              <a:effectLst/>
            </a:endParaRPr>
          </a:p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Tattoos</a:t>
            </a:r>
            <a:endParaRPr lang="fr-CA" dirty="0"/>
          </a:p>
        </p:txBody>
      </p:sp>
      <p:pic>
        <p:nvPicPr>
          <p:cNvPr id="1026" name="Picture 2" descr="Image result for otzi the icem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3228975" cy="59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To honor the memory of family or loved one.</a:t>
            </a:r>
          </a:p>
          <a:p>
            <a:pPr marL="0" indent="0">
              <a:buNone/>
            </a:pPr>
            <a:r>
              <a:rPr lang="en-US" dirty="0" smtClean="0"/>
              <a:t>2) A symbol of their identity &amp; personality.</a:t>
            </a:r>
          </a:p>
          <a:p>
            <a:pPr algn="ctr"/>
            <a:r>
              <a:rPr lang="en-US" dirty="0" smtClean="0"/>
              <a:t>Example: your zodiac sign or spirit animal</a:t>
            </a:r>
          </a:p>
          <a:p>
            <a:pPr marL="0" indent="0">
              <a:buNone/>
            </a:pPr>
            <a:r>
              <a:rPr lang="en-US" dirty="0" smtClean="0"/>
              <a:t>3) It is art:</a:t>
            </a:r>
          </a:p>
          <a:p>
            <a:r>
              <a:rPr lang="en-US" dirty="0" smtClean="0"/>
              <a:t> a form of expression.</a:t>
            </a:r>
          </a:p>
          <a:p>
            <a:r>
              <a:rPr lang="en-US" dirty="0" smtClean="0"/>
              <a:t>They have symbols that mean something to them. 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get tattoos? </a:t>
            </a:r>
            <a:endParaRPr lang="fr-CA" dirty="0"/>
          </a:p>
        </p:txBody>
      </p:sp>
      <p:pic>
        <p:nvPicPr>
          <p:cNvPr id="14338" name="Picture 2" descr="https://cdn3.whatculture.com/images/2014/06/hit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3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irius black tattoo">
            <a:hlinkClick r:id="rId3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319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Sirius Black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216967"/>
            <a:ext cx="737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Shown with tattoos as a sign that he has been imprisoned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68751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Agent 47s barcode tattoo is an essential part of his character; both in the video game series and the 2007 film.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The barcode tattoo on the back of his head is the only aspect of his appearance which he could be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identified</a:t>
            </a:r>
            <a:r>
              <a:rPr lang="en-US" sz="2400" dirty="0" smtClean="0">
                <a:effectLst/>
              </a:rPr>
              <a:t> with.</a:t>
            </a:r>
            <a:endParaRPr lang="fr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38"/>
            <a:ext cx="7680960" cy="1066800"/>
          </a:xfrm>
        </p:spPr>
        <p:txBody>
          <a:bodyPr/>
          <a:lstStyle/>
          <a:p>
            <a:r>
              <a:rPr lang="en-US" dirty="0" smtClean="0"/>
              <a:t>Popular Culture</a:t>
            </a:r>
            <a:endParaRPr lang="fr-CA" dirty="0"/>
          </a:p>
        </p:txBody>
      </p:sp>
      <p:pic>
        <p:nvPicPr>
          <p:cNvPr id="4" name="Picture 2" descr="https://cdn3.whatculture.com/images/2014/06/hit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400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3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502085" cy="39761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Pirates Of The Caribbean: The Curse of the Black Pearl (2003)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13913" y="1523998"/>
            <a:ext cx="805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Identity</a:t>
            </a:r>
            <a:r>
              <a:rPr lang="en-US" sz="2400" dirty="0" smtClean="0"/>
              <a:t> as gang member of the high seas &amp; status as a captain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69186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60" y="2895600"/>
            <a:ext cx="6916340" cy="34581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Star Wars: The Phantom Menace (1999)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Star Wars-mythology, Maul is a </a:t>
            </a:r>
            <a:r>
              <a:rPr lang="en-US" dirty="0" err="1"/>
              <a:t>Dathomirian</a:t>
            </a:r>
            <a:r>
              <a:rPr lang="en-US" dirty="0"/>
              <a:t> </a:t>
            </a:r>
            <a:r>
              <a:rPr lang="en-US" dirty="0" err="1"/>
              <a:t>Zabrak</a:t>
            </a:r>
            <a:r>
              <a:rPr lang="en-US" dirty="0"/>
              <a:t> who was branded with </a:t>
            </a:r>
            <a:r>
              <a:rPr lang="en-US" dirty="0" err="1"/>
              <a:t>agonising</a:t>
            </a:r>
            <a:r>
              <a:rPr lang="en-US" dirty="0"/>
              <a:t> </a:t>
            </a:r>
            <a:r>
              <a:rPr lang="en-US" dirty="0" err="1"/>
              <a:t>Sith</a:t>
            </a:r>
            <a:r>
              <a:rPr lang="en-US" dirty="0"/>
              <a:t> tattoos by Darth Sidious as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ritualised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display of the apprentices commitment to the dark side</a:t>
            </a:r>
            <a:endParaRPr lang="fr-C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3067048"/>
          </a:xfrm>
        </p:spPr>
        <p:txBody>
          <a:bodyPr>
            <a:normAutofit fontScale="32500" lnSpcReduction="2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Step 1</a:t>
            </a:r>
            <a:r>
              <a:rPr lang="en-US" sz="4400" dirty="0" smtClean="0">
                <a:solidFill>
                  <a:schemeClr val="tx1"/>
                </a:solidFill>
              </a:rPr>
              <a:t>: In your </a:t>
            </a:r>
            <a:r>
              <a:rPr lang="en-US" sz="4400" u="sng" dirty="0" smtClean="0">
                <a:solidFill>
                  <a:schemeClr val="tx1"/>
                </a:solidFill>
              </a:rPr>
              <a:t>sketchbook</a:t>
            </a:r>
            <a:r>
              <a:rPr lang="en-US" sz="4400" dirty="0" smtClean="0">
                <a:solidFill>
                  <a:schemeClr val="tx1"/>
                </a:solidFill>
              </a:rPr>
              <a:t> write the answers to the following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What makes you special?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What part of your personality stands out the most to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What symbol relates most to your personality?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What element of your past would you represent in an image?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Step 2</a:t>
            </a:r>
            <a:r>
              <a:rPr lang="en-US" sz="4400" dirty="0" smtClean="0">
                <a:solidFill>
                  <a:schemeClr val="tx1"/>
                </a:solidFill>
              </a:rPr>
              <a:t>: Design (draw) at least 3 a basic composition of a tattoo idea that represents your identity &amp; uniqueness.</a:t>
            </a:r>
          </a:p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Step 3</a:t>
            </a:r>
            <a:r>
              <a:rPr lang="en-US" sz="4400" dirty="0" smtClean="0">
                <a:solidFill>
                  <a:schemeClr val="tx1"/>
                </a:solidFill>
              </a:rPr>
              <a:t>: Once approved by the teacher, </a:t>
            </a:r>
            <a:r>
              <a:rPr lang="en-US" sz="4400" dirty="0" err="1" smtClean="0">
                <a:solidFill>
                  <a:schemeClr val="tx1"/>
                </a:solidFill>
              </a:rPr>
              <a:t>usingthe</a:t>
            </a:r>
            <a:r>
              <a:rPr lang="en-US" sz="4400" dirty="0" smtClean="0">
                <a:solidFill>
                  <a:schemeClr val="tx1"/>
                </a:solidFill>
              </a:rPr>
              <a:t> paper provided redraw your image using ink.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44841" cy="91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Lesson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Design your own Symbolic Tattoo</a:t>
            </a:r>
            <a:endParaRPr lang="fr-CA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Image result for tattoos and ident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1"/>
            <a:ext cx="463295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7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16852"/>
            <a:ext cx="3543300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My Symbolic Tattoo Design</a:t>
            </a:r>
            <a:endParaRPr lang="fr-CA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048000" cy="45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79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7680960" cy="4724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Part 2</a:t>
            </a:r>
          </a:p>
          <a:p>
            <a:pPr algn="ctr"/>
            <a:r>
              <a:rPr lang="en-US" sz="6000" dirty="0" smtClean="0"/>
              <a:t>Tribal Tattoo Design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337338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6172200" cy="20421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/>
          </a:p>
          <a:p>
            <a:r>
              <a:rPr lang="en-CA" dirty="0" smtClean="0"/>
              <a:t>Characteristics: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Often </a:t>
            </a:r>
            <a:r>
              <a:rPr lang="en-CA" dirty="0"/>
              <a:t>identified </a:t>
            </a:r>
            <a:r>
              <a:rPr lang="fr-CA" dirty="0" smtClean="0"/>
              <a:t>by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curved</a:t>
            </a:r>
            <a:r>
              <a:rPr lang="fr-CA" dirty="0"/>
              <a:t> </a:t>
            </a:r>
            <a:r>
              <a:rPr lang="fr-CA" dirty="0" err="1"/>
              <a:t>lines</a:t>
            </a:r>
            <a:r>
              <a:rPr lang="fr-CA" dirty="0"/>
              <a:t>, points and </a:t>
            </a:r>
            <a:r>
              <a:rPr lang="fr-CA" dirty="0" err="1" smtClean="0"/>
              <a:t>decorative</a:t>
            </a:r>
            <a:r>
              <a:rPr lang="fr-CA" dirty="0" smtClean="0"/>
              <a:t> patterns.</a:t>
            </a:r>
            <a:r>
              <a:rPr lang="en-CA" dirty="0"/>
              <a:t> </a:t>
            </a: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Divided into parts that do not touch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Symbolizes something often an element of nature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7680960" cy="1066800"/>
          </a:xfrm>
        </p:spPr>
        <p:txBody>
          <a:bodyPr/>
          <a:lstStyle/>
          <a:p>
            <a:r>
              <a:rPr lang="en-US" dirty="0" smtClean="0"/>
              <a:t>Tribal Tattoos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2467947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009900"/>
            <a:ext cx="2453613" cy="365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92026"/>
            <a:ext cx="3295291" cy="32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42" y="34507"/>
            <a:ext cx="5062489" cy="26324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4267200" cy="1219199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hiller" panose="04020404031007020602" pitchFamily="82" charset="0"/>
              </a:rPr>
              <a:t>Tribal Tattoos</a:t>
            </a:r>
            <a:endParaRPr lang="fr-CA" sz="6600" dirty="0">
              <a:latin typeface="Chiller" panose="040204040310070206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81199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</a:t>
            </a:r>
            <a:r>
              <a:rPr lang="en-CA" sz="2400" dirty="0" smtClean="0"/>
              <a:t>riginated </a:t>
            </a:r>
            <a:r>
              <a:rPr lang="en-CA" sz="2400" dirty="0"/>
              <a:t>from tribes in Africa, Australia and the Polynesian islands.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</a:t>
            </a:r>
            <a:r>
              <a:rPr lang="en-CA" sz="2400" dirty="0" smtClean="0"/>
              <a:t>eaning </a:t>
            </a:r>
            <a:r>
              <a:rPr lang="en-CA" sz="2400" dirty="0"/>
              <a:t>was originally spiritual.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Teenagers from these tribes would get initiated into adulthood with a tattoo, and each tattoo symbolized something. Inspired by elements of nature or the natural elements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05" y="2667000"/>
            <a:ext cx="2352339" cy="3048000"/>
          </a:xfrm>
          <a:prstGeom prst="rect">
            <a:avLst/>
          </a:prstGeom>
        </p:spPr>
      </p:pic>
      <p:pic>
        <p:nvPicPr>
          <p:cNvPr id="1026" name="Picture 2" descr="Image result for polynesia map tribal tattoo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02" y="2667000"/>
            <a:ext cx="2667000" cy="41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743061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 tattoos </a:t>
            </a:r>
            <a:endParaRPr lang="fr-CA" dirty="0"/>
          </a:p>
        </p:txBody>
      </p:sp>
      <p:pic>
        <p:nvPicPr>
          <p:cNvPr id="2050" name="Picture 2" descr="Image result for otzi the iceman tattoo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267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4319" y="5181600"/>
            <a:ext cx="12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Otzi’s Knee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11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3275013" cy="32750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32781"/>
            <a:ext cx="2307386" cy="3639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1668"/>
            <a:ext cx="2515841" cy="2782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2295939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15240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image divided into parts, and none of the parts touches the other.</a:t>
            </a:r>
            <a:endParaRPr lang="fr-C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97053"/>
            <a:ext cx="2362200" cy="33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33740"/>
            <a:ext cx="7680960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one of the 3 designs in your sketchbook, pick 2 of them and transform it into a tribal tattoo.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will also pick an animal you will most represents  you and draw a tribal tattoo of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will create a tribal tattoo Design!</a:t>
            </a:r>
            <a:endParaRPr lang="fr-CA" dirty="0"/>
          </a:p>
        </p:txBody>
      </p:sp>
      <p:pic>
        <p:nvPicPr>
          <p:cNvPr id="4" name="Picture 4" descr="http://www.sinthiacousineau.com/uploads/5/1/2/8/5128975/703719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8" y="3016454"/>
            <a:ext cx="24777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23296"/>
            <a:ext cx="2786865" cy="37354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21749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Phoenix Drawing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217492"/>
            <a:ext cx="288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Phoenix Tribal Tattoo Design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5002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-Tattoos to help </a:t>
            </a:r>
            <a:r>
              <a:rPr lang="en-US" smtClean="0"/>
              <a:t>cancer patients </a:t>
            </a:r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Tattoos to help people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835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4135410" cy="5432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Possible Neolithic tattoo marks depicted clay figure from Romania, ca. from 7000 yrs. Ago.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11136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4953000" cy="4876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Tattoos are applied </a:t>
            </a:r>
            <a:r>
              <a:rPr lang="en-US" sz="2800" dirty="0" smtClean="0"/>
              <a:t>so that the </a:t>
            </a:r>
            <a:r>
              <a:rPr lang="en-US" sz="2800" dirty="0"/>
              <a:t>spirit is allowed to pass into the spirit world undisturbed by </a:t>
            </a:r>
            <a:r>
              <a:rPr lang="en-US" sz="2800" dirty="0" smtClean="0"/>
              <a:t>evil.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Found on female mummified bodies from 4000 yrs. </a:t>
            </a:r>
            <a:r>
              <a:rPr lang="en-US" sz="2800" dirty="0"/>
              <a:t>a</a:t>
            </a:r>
            <a:r>
              <a:rPr lang="en-US" sz="2800" dirty="0" smtClean="0"/>
              <a:t>go.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Tattoos </a:t>
            </a:r>
            <a:r>
              <a:rPr lang="en-US" sz="2800" dirty="0"/>
              <a:t>are still used to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create a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spirit connection </a:t>
            </a:r>
            <a:r>
              <a:rPr lang="en-US" sz="2800" dirty="0"/>
              <a:t>with deceased loved one and family </a:t>
            </a:r>
            <a:r>
              <a:rPr lang="en-US" sz="2800" dirty="0" smtClean="0"/>
              <a:t>members.</a:t>
            </a:r>
            <a:endParaRPr lang="fr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Funeral Art &amp; Religion</a:t>
            </a:r>
            <a:endParaRPr lang="fr-CA" dirty="0"/>
          </a:p>
        </p:txBody>
      </p:sp>
      <p:pic>
        <p:nvPicPr>
          <p:cNvPr id="5122" name="Picture 2" descr="https://upload.wikimedia.org/wikipedia/commons/thumb/6/6c/Egypt.Giza.Sphinx.02.jpg/1024px-Egypt.Giza.Sphinx.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717759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5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19100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of the tattoos were found on the bodies of 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They were used as part of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treatment for healing </a:t>
            </a:r>
            <a:r>
              <a:rPr lang="en-US" sz="2400" dirty="0" smtClean="0"/>
              <a:t>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Images of fertility were shown on women’s bodies, as a treatment to help them have more kids.</a:t>
            </a:r>
            <a:endParaRPr lang="fr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fr-CA" dirty="0"/>
          </a:p>
        </p:txBody>
      </p:sp>
      <p:pic>
        <p:nvPicPr>
          <p:cNvPr id="4098" name="Picture 2" descr="Image result for egyptian tattoos mummi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20836" cy="50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3795" y="6283086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Mummy’s Hand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272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57" y="1371600"/>
            <a:ext cx="5715000" cy="4754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Tattoos considered a barbaric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Applied on face of prisoners. Used to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criminals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Applied on slaves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 show ownership</a:t>
            </a:r>
            <a:r>
              <a:rPr lang="en-US" sz="2000" dirty="0" smtClean="0"/>
              <a:t>.</a:t>
            </a:r>
            <a:endParaRPr lang="fr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642937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Ancient China, Greece </a:t>
            </a:r>
            <a:br>
              <a:rPr lang="en-US" dirty="0" smtClean="0"/>
            </a:br>
            <a:r>
              <a:rPr lang="en-US" dirty="0" smtClean="0"/>
              <a:t>and Rome</a:t>
            </a:r>
            <a:endParaRPr lang="fr-CA" dirty="0"/>
          </a:p>
        </p:txBody>
      </p:sp>
      <p:pic>
        <p:nvPicPr>
          <p:cNvPr id="10242" name="Picture 2" descr="Image result for roman slaves tatto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5777"/>
            <a:ext cx="3429000" cy="33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05652"/>
            <a:ext cx="5715000" cy="3752348"/>
          </a:xfrm>
          <a:prstGeom prst="rect">
            <a:avLst/>
          </a:prstGeom>
        </p:spPr>
      </p:pic>
      <p:pic>
        <p:nvPicPr>
          <p:cNvPr id="6" name="Picture 2" descr="The murder of Orphe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6083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7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01480"/>
            <a:ext cx="768096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Military Tattoos</a:t>
            </a:r>
            <a:endParaRPr lang="fr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304800"/>
            <a:ext cx="7680960" cy="1066800"/>
          </a:xfrm>
        </p:spPr>
        <p:txBody>
          <a:bodyPr/>
          <a:lstStyle/>
          <a:p>
            <a:r>
              <a:rPr lang="en-US" dirty="0" smtClean="0"/>
              <a:t>The Romans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SPQR that was tattooed onto the arm of a </a:t>
            </a:r>
            <a:r>
              <a:rPr lang="en-US" sz="2000" dirty="0" smtClean="0"/>
              <a:t>legionary, to discourage desertion.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Latin phrase=  </a:t>
            </a:r>
            <a:r>
              <a:rPr lang="en-US" sz="2000" b="1" i="1" dirty="0" err="1">
                <a:hlinkClick r:id="rId3" tooltip="wikt:senatus"/>
              </a:rPr>
              <a:t>S</a:t>
            </a:r>
            <a:r>
              <a:rPr lang="en-US" sz="2000" i="1" dirty="0" err="1">
                <a:hlinkClick r:id="rId3" tooltip="wikt:senatus"/>
              </a:rPr>
              <a:t>enātus</a:t>
            </a:r>
            <a:r>
              <a:rPr lang="en-US" sz="2000" i="1" dirty="0"/>
              <a:t> </a:t>
            </a:r>
            <a:r>
              <a:rPr lang="en-US" sz="2000" b="1" i="1" dirty="0" err="1">
                <a:hlinkClick r:id="rId4" tooltip="wikt:populus"/>
              </a:rPr>
              <a:t>P</a:t>
            </a:r>
            <a:r>
              <a:rPr lang="en-US" sz="2000" i="1" dirty="0" err="1">
                <a:hlinkClick r:id="rId4" tooltip="wikt:populus"/>
              </a:rPr>
              <a:t>opulus</a:t>
            </a:r>
            <a:r>
              <a:rPr lang="en-US" sz="2000" b="1" i="1" dirty="0" err="1">
                <a:hlinkClick r:id="rId5" tooltip="wikt:-que"/>
              </a:rPr>
              <a:t>q</a:t>
            </a:r>
            <a:r>
              <a:rPr lang="en-US" sz="2000" i="1" dirty="0" err="1">
                <a:hlinkClick r:id="rId5" tooltip="wikt:-que"/>
              </a:rPr>
              <a:t>ue</a:t>
            </a:r>
            <a:r>
              <a:rPr lang="en-US" sz="2000" i="1" dirty="0"/>
              <a:t> </a:t>
            </a:r>
            <a:r>
              <a:rPr lang="en-US" sz="2000" b="1" i="1" dirty="0" err="1">
                <a:hlinkClick r:id="rId6" tooltip="wikt:romanus"/>
              </a:rPr>
              <a:t>R</a:t>
            </a:r>
            <a:r>
              <a:rPr lang="en-US" sz="2000" i="1" dirty="0" err="1">
                <a:hlinkClick r:id="rId6" tooltip="wikt:romanus"/>
              </a:rPr>
              <a:t>ōmānus</a:t>
            </a:r>
            <a:r>
              <a:rPr lang="en-US" sz="2000" dirty="0"/>
              <a:t> </a:t>
            </a:r>
            <a:r>
              <a:rPr lang="en-US" sz="2000" dirty="0" smtClean="0"/>
              <a:t>("</a:t>
            </a:r>
            <a:r>
              <a:rPr lang="en-US" sz="2000" dirty="0"/>
              <a:t>The Senate and People of </a:t>
            </a:r>
            <a:r>
              <a:rPr lang="en-US" sz="2000" dirty="0" smtClean="0"/>
              <a:t>Rome“)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Eagle= Symbol of Roman </a:t>
            </a:r>
            <a:r>
              <a:rPr lang="en-US" sz="2000" dirty="0" smtClean="0"/>
              <a:t>Legion &amp; Power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Symbol of spirit &amp; connection to the divine</a:t>
            </a:r>
            <a:endParaRPr lang="fr-CA" sz="2000" dirty="0"/>
          </a:p>
        </p:txBody>
      </p:sp>
      <p:pic>
        <p:nvPicPr>
          <p:cNvPr id="2054" name="Picture 6" descr="Image result for rome total war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69" y="3519681"/>
            <a:ext cx="7093842" cy="3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oman legion symbo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485"/>
            <a:ext cx="4419600" cy="25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101451" cy="31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0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448174" cy="48615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Spiritual purpose </a:t>
            </a:r>
            <a:r>
              <a:rPr lang="en-US" sz="2400" dirty="0" smtClean="0"/>
              <a:t>and for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decoration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Began in 10,000 BCE with the Japanese native culture called “Ainu”.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>
                <a:effectLst/>
              </a:rPr>
              <a:t>riminals were widely being tattooed as a visible mark of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punishment</a:t>
            </a: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fr-CA" dirty="0"/>
          </a:p>
        </p:txBody>
      </p:sp>
      <p:pic>
        <p:nvPicPr>
          <p:cNvPr id="3074" name="Picture 2" descr="Image result for japanese tattoos histo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30" y="304800"/>
            <a:ext cx="389371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199" y="6248400"/>
            <a:ext cx="438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Art: Samurai Warrior with Tattoos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538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358</TotalTime>
  <Words>1178</Words>
  <Application>Microsoft Office PowerPoint</Application>
  <PresentationFormat>On-screen Show (4:3)</PresentationFormat>
  <Paragraphs>148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Mylar</vt:lpstr>
      <vt:lpstr>Tattoo Art</vt:lpstr>
      <vt:lpstr>Earliest Tattoos</vt:lpstr>
      <vt:lpstr>Simple Line tattoos </vt:lpstr>
      <vt:lpstr>Possible Neolithic tattoo marks depicted clay figure from Romania, ca. from 7000 yrs. Ago.</vt:lpstr>
      <vt:lpstr>Funeral Art &amp; Religion</vt:lpstr>
      <vt:lpstr>Egypt</vt:lpstr>
      <vt:lpstr>Ancient China, Greece  and Rome</vt:lpstr>
      <vt:lpstr>The Romans</vt:lpstr>
      <vt:lpstr>Japan</vt:lpstr>
      <vt:lpstr>Medieval Crusades</vt:lpstr>
      <vt:lpstr>The Nazis</vt:lpstr>
      <vt:lpstr>Jewish children rescued from Auschwitz show their tattoos (age 14-15yrs)</vt:lpstr>
      <vt:lpstr>Russia</vt:lpstr>
      <vt:lpstr>PowerPoint Presentation</vt:lpstr>
      <vt:lpstr>Recognize this prisoner? </vt:lpstr>
      <vt:lpstr>USA</vt:lpstr>
      <vt:lpstr>Modern Times</vt:lpstr>
      <vt:lpstr>Circus Freaks</vt:lpstr>
      <vt:lpstr>Origin of the Word</vt:lpstr>
      <vt:lpstr>Why do People get tattoos? </vt:lpstr>
      <vt:lpstr>Sirius Black</vt:lpstr>
      <vt:lpstr>Popular Culture</vt:lpstr>
      <vt:lpstr>Pirates Of The Caribbean: The Curse of the Black Pearl (2003)</vt:lpstr>
      <vt:lpstr>Star Wars: The Phantom Menace (1999)</vt:lpstr>
      <vt:lpstr>Lesson Design your own Symbolic Tattoo</vt:lpstr>
      <vt:lpstr>My Symbolic Tattoo Design</vt:lpstr>
      <vt:lpstr>PowerPoint Presentation</vt:lpstr>
      <vt:lpstr>Tribal Tattoos</vt:lpstr>
      <vt:lpstr>Tribal Tattoos</vt:lpstr>
      <vt:lpstr>Examples</vt:lpstr>
      <vt:lpstr>You will create a tribal tattoo Design!</vt:lpstr>
      <vt:lpstr>Tattoos to help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Tattoo Art</dc:title>
  <dc:creator>owner</dc:creator>
  <cp:lastModifiedBy>owner</cp:lastModifiedBy>
  <cp:revision>49</cp:revision>
  <dcterms:created xsi:type="dcterms:W3CDTF">2016-10-22T23:57:18Z</dcterms:created>
  <dcterms:modified xsi:type="dcterms:W3CDTF">2016-12-02T02:16:21Z</dcterms:modified>
</cp:coreProperties>
</file>