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5" r:id="rId6"/>
    <p:sldId id="259" r:id="rId7"/>
    <p:sldId id="267" r:id="rId8"/>
    <p:sldId id="268" r:id="rId9"/>
    <p:sldId id="269" r:id="rId10"/>
    <p:sldId id="263" r:id="rId11"/>
    <p:sldId id="264" r:id="rId12"/>
    <p:sldId id="260" r:id="rId13"/>
    <p:sldId id="261" r:id="rId14"/>
    <p:sldId id="270" r:id="rId15"/>
    <p:sldId id="271" r:id="rId16"/>
    <p:sldId id="272" r:id="rId17"/>
    <p:sldId id="273" r:id="rId18"/>
    <p:sldId id="26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971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10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657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7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298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06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098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681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72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491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664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6B995-E732-490F-8E15-D8DCAEE141AB}" type="datetimeFigureOut">
              <a:rPr lang="fr-CA" smtClean="0"/>
              <a:t>2018-05-14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C2E89-D4FB-4BB1-AF65-D461A1E708C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215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/>
          <a:lstStyle/>
          <a:p>
            <a:r>
              <a:rPr lang="en-US" dirty="0" err="1" smtClean="0"/>
              <a:t>Zentangle</a:t>
            </a:r>
            <a:r>
              <a:rPr lang="en-US" dirty="0" smtClean="0"/>
              <a:t> &amp; Contour Lines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4189" y="304800"/>
            <a:ext cx="6400800" cy="1752600"/>
          </a:xfrm>
        </p:spPr>
        <p:txBody>
          <a:bodyPr/>
          <a:lstStyle/>
          <a:p>
            <a:r>
              <a:rPr lang="en-US" dirty="0" smtClean="0"/>
              <a:t>Lesson</a:t>
            </a:r>
            <a:endParaRPr lang="fr-CA" dirty="0"/>
          </a:p>
        </p:txBody>
      </p:sp>
      <p:pic>
        <p:nvPicPr>
          <p:cNvPr id="3074" name="Picture 2" descr="C:\Users\owner\Desktop\419802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89" y="2599953"/>
            <a:ext cx="3048000" cy="42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1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C:\Users\owner\Desktop\ef714754fdb76e0f6e10d5ef44878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896225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0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C:\Users\owner\Desktop\70bdfb5b5c494566c358b14aed43ec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73" y="1721708"/>
            <a:ext cx="5219700" cy="46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wner\Desktop\431b5edb492824df6f3bff3313c913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0" y="1721708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7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C:\Users\owner\Desktop\5779f57fe579bb81dc1e1db47f291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452812" cy="450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wner\Desktop\374cefeb2d6c42df283c4447abca5a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540125" cy="44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6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C:\Users\owner\Desktop\123fb6a9c719ce5dcbea84df67f8b379--easy-zentangle-patterns-art-patte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" y="304800"/>
            <a:ext cx="4338442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own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02" y="225425"/>
            <a:ext cx="4643890" cy="59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3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Sketchbook Assignment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r>
              <a:rPr lang="en-US" dirty="0" smtClean="0"/>
              <a:t>Draw 4 overlapping circles.</a:t>
            </a:r>
          </a:p>
          <a:p>
            <a:r>
              <a:rPr lang="en-US" dirty="0" smtClean="0"/>
              <a:t>Draw Different tangles (Patterns) for each circle part.</a:t>
            </a:r>
          </a:p>
          <a:p>
            <a:r>
              <a:rPr lang="en-US" dirty="0" smtClean="0"/>
              <a:t>Must include </a:t>
            </a:r>
            <a:r>
              <a:rPr lang="en-US" u="sng" dirty="0" smtClean="0"/>
              <a:t>geometric</a:t>
            </a:r>
            <a:r>
              <a:rPr lang="en-US" dirty="0" smtClean="0"/>
              <a:t> shapes and </a:t>
            </a:r>
            <a:r>
              <a:rPr lang="en-US" u="sng" dirty="0" smtClean="0"/>
              <a:t>organic </a:t>
            </a:r>
          </a:p>
          <a:p>
            <a:endParaRPr lang="fr-CA" dirty="0"/>
          </a:p>
        </p:txBody>
      </p:sp>
      <p:pic>
        <p:nvPicPr>
          <p:cNvPr id="2050" name="Picture 2" descr="C:\Users\owner\Desktop\fd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95" y="1752600"/>
            <a:ext cx="5348287" cy="524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3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</a:t>
            </a:r>
            <a:r>
              <a:rPr lang="en-US" dirty="0" err="1" smtClean="0"/>
              <a:t>Zentangle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 descr="C:\Users\owner\Desktop\super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804306" cy="400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Desktop\vinilos-zentangle-estilizado-del-elefante-mano-vector-dibujado-de-enca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32812"/>
            <a:ext cx="4576763" cy="4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70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C:\Users\owner\Desktop\zentangle-circus-horse-jani-frei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7838"/>
            <a:ext cx="7974726" cy="600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8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C:\Users\owner\Desktop\coloring-page-zentangle-wolf-kriss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" y="866774"/>
            <a:ext cx="4235578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wner\Desktop\turtle-zentangle-coloring-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92" y="866774"/>
            <a:ext cx="4066999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7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Maria Thomas</a:t>
            </a:r>
          </a:p>
          <a:p>
            <a:r>
              <a:rPr lang="en-US" dirty="0" smtClean="0"/>
              <a:t>Rick Roberts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529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&amp; Assignments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Sketchbook Assignments: </a:t>
            </a:r>
          </a:p>
          <a:p>
            <a:r>
              <a:rPr lang="en-US" dirty="0" smtClean="0"/>
              <a:t>Draw 10 types of lines in sketchbook</a:t>
            </a:r>
          </a:p>
          <a:p>
            <a:r>
              <a:rPr lang="en-US" dirty="0" smtClean="0"/>
              <a:t>Draw 20 circles in a sketchbook page. Fill each circle with a different type of pattern.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179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Lines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Definition: 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7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Zentangle</a:t>
            </a:r>
            <a:r>
              <a:rPr lang="en-US" dirty="0" smtClean="0"/>
              <a:t> portraits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 descr="C:\Users\owner\Desktop\2f488928ca1c5877335a30516ac312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12108"/>
            <a:ext cx="4450193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1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Project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C:\Users\owner\Desktop\010bec82ea34a4e22f93bd1b60cd5d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07414"/>
            <a:ext cx="7239000" cy="52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0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Materials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Sharpies</a:t>
            </a:r>
          </a:p>
          <a:p>
            <a:r>
              <a:rPr lang="en-US" dirty="0" smtClean="0"/>
              <a:t>Pencil &amp; Eraser</a:t>
            </a:r>
          </a:p>
          <a:p>
            <a:r>
              <a:rPr lang="en-US" dirty="0" smtClean="0"/>
              <a:t>White Paper</a:t>
            </a:r>
          </a:p>
          <a:p>
            <a:r>
              <a:rPr lang="en-US" dirty="0" smtClean="0"/>
              <a:t>Image of yourself</a:t>
            </a:r>
            <a:endParaRPr lang="fr-CA" dirty="0"/>
          </a:p>
        </p:txBody>
      </p:sp>
      <p:pic>
        <p:nvPicPr>
          <p:cNvPr id="2050" name="Picture 2" descr="C:\Users\owner\Desktop\24940a9133988d70f22a2c4abc18db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49" y="609600"/>
            <a:ext cx="4081323" cy="54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2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Pattern: </a:t>
            </a:r>
            <a:r>
              <a:rPr lang="en-US" dirty="0" smtClean="0"/>
              <a:t>A continuous design </a:t>
            </a:r>
          </a:p>
          <a:p>
            <a:r>
              <a:rPr lang="en-US" b="1" dirty="0" err="1" smtClean="0"/>
              <a:t>Zantangle</a:t>
            </a:r>
            <a:r>
              <a:rPr lang="en-US" dirty="0" smtClean="0"/>
              <a:t>: An abstract drawing created using repetitive patterns.</a:t>
            </a:r>
          </a:p>
          <a:p>
            <a:r>
              <a:rPr lang="en-US" b="1" dirty="0" smtClean="0"/>
              <a:t>Tangle</a:t>
            </a:r>
            <a:r>
              <a:rPr lang="en-US" dirty="0" smtClean="0"/>
              <a:t>: A </a:t>
            </a:r>
            <a:r>
              <a:rPr lang="en-US" dirty="0" err="1" smtClean="0"/>
              <a:t>Zentangle</a:t>
            </a:r>
            <a:r>
              <a:rPr lang="en-US" dirty="0" smtClean="0"/>
              <a:t> pattern</a:t>
            </a:r>
          </a:p>
          <a:p>
            <a:r>
              <a:rPr lang="en-US" b="1" dirty="0" smtClean="0"/>
              <a:t>Line</a:t>
            </a:r>
            <a:r>
              <a:rPr lang="en-US" dirty="0" smtClean="0"/>
              <a:t>: An element of art </a:t>
            </a:r>
            <a:r>
              <a:rPr lang="en-US" dirty="0" err="1" smtClean="0"/>
              <a:t>refering</a:t>
            </a:r>
            <a:r>
              <a:rPr lang="en-US" dirty="0" smtClean="0"/>
              <a:t> to the continuous mark made on some surface by a moving point. Contains length and direction. </a:t>
            </a:r>
          </a:p>
          <a:p>
            <a:endParaRPr lang="en-US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269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Geometric Shape</a:t>
            </a:r>
            <a:r>
              <a:rPr lang="en-US" dirty="0" smtClean="0"/>
              <a:t>: A shape that is precise and regular in outline. Example: circle, triangle, square.</a:t>
            </a:r>
          </a:p>
          <a:p>
            <a:r>
              <a:rPr lang="en-US" b="1" dirty="0" smtClean="0"/>
              <a:t>Organic Shape</a:t>
            </a:r>
            <a:r>
              <a:rPr lang="en-US" dirty="0" smtClean="0"/>
              <a:t>: A shape that is often irregular or curved in outline, such as things in nature.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520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Contrast</a:t>
            </a:r>
            <a:r>
              <a:rPr lang="en-US" dirty="0" smtClean="0"/>
              <a:t>: A large difference between two things, for example: hot and cold, green and red, light and shadow.</a:t>
            </a:r>
          </a:p>
          <a:p>
            <a:r>
              <a:rPr lang="en-US" b="1" dirty="0" smtClean="0"/>
              <a:t>Negative space</a:t>
            </a:r>
            <a:r>
              <a:rPr lang="en-US" dirty="0" smtClean="0"/>
              <a:t>: Empty space in an artwork. A void.</a:t>
            </a:r>
          </a:p>
          <a:p>
            <a:r>
              <a:rPr lang="en-US" b="1" dirty="0" smtClean="0"/>
              <a:t>Positive space</a:t>
            </a:r>
            <a:r>
              <a:rPr lang="en-US" dirty="0" smtClean="0"/>
              <a:t>: Space in an artwork that is filled with something, such as lines, color, or shape.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834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233</Words>
  <Application>Microsoft Office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Zentangle &amp; Contour Lines</vt:lpstr>
      <vt:lpstr>Projects &amp; Assignments </vt:lpstr>
      <vt:lpstr>Contour Lines</vt:lpstr>
      <vt:lpstr>Zentangle portraits</vt:lpstr>
      <vt:lpstr>Alternative Project</vt:lpstr>
      <vt:lpstr>Materials</vt:lpstr>
      <vt:lpstr>Definitions</vt:lpstr>
      <vt:lpstr>Definitions</vt:lpstr>
      <vt:lpstr>Definitions</vt:lpstr>
      <vt:lpstr>PowerPoint Presentation</vt:lpstr>
      <vt:lpstr>PowerPoint Presentation</vt:lpstr>
      <vt:lpstr>PowerPoint Presentation</vt:lpstr>
      <vt:lpstr>PowerPoint Presentation</vt:lpstr>
      <vt:lpstr>Sketchbook Assignment</vt:lpstr>
      <vt:lpstr>Animal Zentangle</vt:lpstr>
      <vt:lpstr>PowerPoint Presentation</vt:lpstr>
      <vt:lpstr>PowerPoint Presentation</vt:lpstr>
      <vt:lpstr>Artists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Zentangle &amp; Lines</dc:title>
  <dc:creator>owner</dc:creator>
  <cp:lastModifiedBy>owner</cp:lastModifiedBy>
  <cp:revision>11</cp:revision>
  <dcterms:created xsi:type="dcterms:W3CDTF">2017-11-03T00:05:56Z</dcterms:created>
  <dcterms:modified xsi:type="dcterms:W3CDTF">2018-05-14T18:28:21Z</dcterms:modified>
</cp:coreProperties>
</file>